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8971" autoAdjust="0"/>
  </p:normalViewPr>
  <p:slideViewPr>
    <p:cSldViewPr snapToGrid="0">
      <p:cViewPr>
        <p:scale>
          <a:sx n="110" d="100"/>
          <a:sy n="110" d="100"/>
        </p:scale>
        <p:origin x="-58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BD08A-946A-4530-B3B4-D062D922587C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31D32-09D5-43DB-A403-3EF8B7CEA6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95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ABD1D5-061E-4322-8499-20802B449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0E21D1B-C5E2-4CF4-A053-65732F223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3DA0A95-45B6-47BE-B23B-C9F3DE9C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3868-0C96-406F-9531-531083B4D4D7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E42445E-4538-4AD1-AA21-00B2CD78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B4E77A6-9F0C-4CB0-B77D-5F387D19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76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6F7990-8FC3-4826-AE63-22C077593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8FE6941-AC75-4981-8FF6-52F3D9F97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AF4A3F7-2918-431C-8754-0EABF777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3868-0C96-406F-9531-531083B4D4D7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EC37CEC-DAFA-499C-971B-AA34791B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A3E2ED3-3D93-4471-BC31-9CAE41B9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62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B796D5DB-DAAC-4AB1-8C5D-155161CED7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FA006BE-D841-4A3F-91EB-FB76C0B80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2D52F5C-775C-4096-80B4-72949FF4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3868-0C96-406F-9531-531083B4D4D7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F61585F-559A-40C0-B02A-DB1D8B30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2F1596C-47BC-4A3B-B9CB-FFC33C38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26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A98F3A2-1615-4F26-A732-D7D2D07F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02A5825-48BF-47E8-B015-C8E9CE064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982A9A4-6369-492E-9409-A4B80779A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3868-0C96-406F-9531-531083B4D4D7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77549EE-0BE4-4594-936F-261ABB94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1B33550-9BDC-4179-8EFF-47E084FC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61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D257F7D-8351-4552-A39A-EC8106283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BFE3F5D-DA90-4207-98F6-19B7D8046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008804C-109C-4EC0-834B-F6007A976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3868-0C96-406F-9531-531083B4D4D7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C0DCB0A-5887-4812-8407-E08E2AB3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C450A36-E65D-43BA-BBD1-9D36D8BE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4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D3AA304-6716-4F9B-A91A-4F199104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024E7D7-DD8D-4BB0-824D-55431EDE6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2267F6F-5415-4857-A0BD-7B34C7D81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3D1BF77-FF54-4A7B-A3F8-49CC385E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3868-0C96-406F-9531-531083B4D4D7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11436F8-5109-48CF-AF2F-3834E66B7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8B367BE-8435-4C35-A10E-4012D83C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27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3953E1-0671-4B5B-A1D8-B940B9F2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83C20BB-F93E-4819-B869-6ECA705C1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C86B7FF-BB93-4A49-A454-48CC81F43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E802F10-0621-4EDE-97C8-9AADD8312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D39DFAA4-70F2-4F81-9AA1-C20B7B9E8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6101853D-7335-44FD-8021-DAAD6799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3868-0C96-406F-9531-531083B4D4D7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44E863C1-F0F6-42A6-A916-A4C7629D9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E7D7AB62-22CC-4561-85D4-A0F2FEC1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60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980EF97-AD96-48F0-95A8-7A749BA7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FFCBD903-4407-4036-9DD9-7B4BF330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3868-0C96-406F-9531-531083B4D4D7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4BB1685-DF3B-4ED8-BEC8-F31AF20A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57DAAE4-3B73-4B5D-99FE-E5344A79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61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4EC7FB0F-AA84-4B25-AAFB-9059B9ACC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3868-0C96-406F-9531-531083B4D4D7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8AF4A077-7E46-4ECF-80EE-FDB4D849F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AA819F0-A8DF-47D7-8489-DCB2DC4B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67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6A555E-68C9-41D7-A56F-ECBF18B6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0180DA3-BA68-41D2-902C-48E8C199F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A99DCBB-62A9-40D6-A82D-AF1A00738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9BA2A2E-F37C-43F2-882A-543DEE9F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3868-0C96-406F-9531-531083B4D4D7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8C15EAC-3E61-4B97-B5FF-39E6058B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9E96554-8026-4890-8062-5C948E248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45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01A285E-947A-424F-B723-66588EC9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C10F724B-C459-4C19-8F63-1EAA198B04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0B77D9A-CC8B-49FD-9D9A-031F7F780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9E826EA-B251-4C26-98B5-7FDDE56ED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3868-0C96-406F-9531-531083B4D4D7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B83DACD-AD55-4998-858D-364B98AB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98E05F7-F4E4-4DB2-BA70-48618B49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36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36D8C93C-EA24-4B81-8D54-B360F057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646B83D-B8A2-465B-A409-1573C49C9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9DCD312-494D-434E-9F21-3ED2D2AD7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B3868-0C96-406F-9531-531083B4D4D7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A0CF60C-CC45-43DE-943E-8BF69EF8B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F63BFE8-9ED5-450D-9CFA-34628A8B9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3EFC8-02F9-4587-B8F2-6F33A5DB5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70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791" y="5936057"/>
            <a:ext cx="23907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6B4621F1-DB27-4F01-8595-54BA7096DE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4"/>
          <a:stretch/>
        </p:blipFill>
        <p:spPr>
          <a:xfrm>
            <a:off x="-7904" y="-17805"/>
            <a:ext cx="12199904" cy="10177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79D8F1-C990-4A17-A1B4-21C82F166031}"/>
              </a:ext>
            </a:extLst>
          </p:cNvPr>
          <p:cNvSpPr/>
          <p:nvPr/>
        </p:nvSpPr>
        <p:spPr>
          <a:xfrm>
            <a:off x="3934436" y="1016351"/>
            <a:ext cx="4456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777777"/>
                </a:solidFill>
              </a:rPr>
              <a:t>Le pack d’accessoires indispensable pour les </a:t>
            </a:r>
            <a:r>
              <a:rPr lang="fr-FR" b="1" dirty="0" err="1" smtClean="0">
                <a:solidFill>
                  <a:srgbClr val="777777"/>
                </a:solidFill>
              </a:rPr>
              <a:t>gamers</a:t>
            </a:r>
            <a:r>
              <a:rPr lang="fr-FR" b="1" dirty="0" smtClean="0">
                <a:solidFill>
                  <a:srgbClr val="777777"/>
                </a:solidFill>
              </a:rPr>
              <a:t> PS4</a:t>
            </a:r>
            <a:endParaRPr lang="fr-FR" b="1" dirty="0">
              <a:solidFill>
                <a:srgbClr val="777777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FF01C319-7465-4D4C-85B8-5984BF1CCBF9}"/>
              </a:ext>
            </a:extLst>
          </p:cNvPr>
          <p:cNvSpPr txBox="1"/>
          <p:nvPr/>
        </p:nvSpPr>
        <p:spPr>
          <a:xfrm>
            <a:off x="3934437" y="1805150"/>
            <a:ext cx="4587722" cy="4507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Contenu du Pack</a:t>
            </a:r>
            <a:r>
              <a:rPr lang="fr-FR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fr-FR" sz="9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9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Casque gaming PS-400 : </a:t>
            </a:r>
            <a:r>
              <a:rPr lang="fr-F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 casque conçu pour rester confortable lors de longues sessions de jeu et améliorer l’immersion. </a:t>
            </a:r>
            <a:br>
              <a:rPr lang="fr-F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Avec une fréquence allant de 20 Hz à 20 KHz, le casque restitue fidèlement les graves et les aigus.</a:t>
            </a:r>
            <a:br>
              <a:rPr lang="fr-F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 casque se branche directement sur la console et le son est réglable directement sur l’oreillette.</a:t>
            </a:r>
            <a:endParaRPr lang="fr-FR" sz="1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Double Station de charge </a:t>
            </a:r>
            <a:r>
              <a:rPr lang="fr-F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Une station pouvant recharger 2 manettes </a:t>
            </a:r>
            <a:r>
              <a:rPr lang="fr-FR" sz="14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laystation simultanément et pouvant se brancher directement sur la console. Également compatible avec les manettes officielles.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 câble de charge de 3m USB vers micro USB pour recharger sa manette et jouer en même temps.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fr-F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Une paire d’appuie-pouce en silicone pour protéger vos joysticks et pour une meilleure adhérence en jeu.</a:t>
            </a:r>
            <a:endParaRPr lang="fr-FR" sz="1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xmlns="" id="{A3F4AC51-5831-46DF-8B98-42916F2AA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429675"/>
              </p:ext>
            </p:extLst>
          </p:nvPr>
        </p:nvGraphicFramePr>
        <p:xfrm>
          <a:off x="8670369" y="1136446"/>
          <a:ext cx="3096342" cy="132543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34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6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5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17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73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12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828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79899" marR="79899" marT="39949" marB="399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Poids</a:t>
                      </a:r>
                      <a:br>
                        <a:rPr lang="fr-FR" sz="800" dirty="0"/>
                      </a:br>
                      <a:r>
                        <a:rPr lang="fr-FR" sz="800" dirty="0"/>
                        <a:t>(kg)</a:t>
                      </a:r>
                    </a:p>
                  </a:txBody>
                  <a:tcPr marL="79899" marR="79899" marT="39949" marB="399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Longueur</a:t>
                      </a:r>
                      <a:br>
                        <a:rPr lang="fr-FR" sz="800" dirty="0"/>
                      </a:br>
                      <a:r>
                        <a:rPr lang="fr-FR" sz="800" dirty="0"/>
                        <a:t>(mm)</a:t>
                      </a:r>
                    </a:p>
                  </a:txBody>
                  <a:tcPr marL="79899" marR="79899" marT="39949" marB="399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Largeur</a:t>
                      </a:r>
                      <a:br>
                        <a:rPr lang="fr-FR" sz="800" dirty="0"/>
                      </a:br>
                      <a:r>
                        <a:rPr lang="fr-FR" sz="800" dirty="0"/>
                        <a:t>(mm)</a:t>
                      </a:r>
                    </a:p>
                  </a:txBody>
                  <a:tcPr marL="79899" marR="79899" marT="39949" marB="399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Hauteur</a:t>
                      </a:r>
                      <a:br>
                        <a:rPr lang="fr-FR" sz="800" dirty="0"/>
                      </a:br>
                      <a:r>
                        <a:rPr lang="fr-FR" sz="800" dirty="0"/>
                        <a:t>(mm)</a:t>
                      </a:r>
                    </a:p>
                  </a:txBody>
                  <a:tcPr marL="79899" marR="79899" marT="39949" marB="399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Quantité</a:t>
                      </a:r>
                      <a:br>
                        <a:rPr lang="fr-FR" sz="800" dirty="0"/>
                      </a:br>
                      <a:r>
                        <a:rPr lang="fr-FR" sz="800" dirty="0"/>
                        <a:t>(pcs)</a:t>
                      </a:r>
                    </a:p>
                  </a:txBody>
                  <a:tcPr marL="79899" marR="79899" marT="39949" marB="399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Unité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Nc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306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92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270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128"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Sous PCB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Nc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>
                          <a:solidFill>
                            <a:schemeClr val="tx1"/>
                          </a:solidFill>
                          <a:latin typeface="+mn-lt"/>
                        </a:rPr>
                        <a:t>Nc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>
                          <a:solidFill>
                            <a:schemeClr val="tx1"/>
                          </a:solidFill>
                          <a:latin typeface="+mn-lt"/>
                        </a:rPr>
                        <a:t>Nc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>
                          <a:solidFill>
                            <a:schemeClr val="tx1"/>
                          </a:solidFill>
                          <a:latin typeface="+mn-lt"/>
                        </a:rPr>
                        <a:t>Nc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128"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Master PCB</a:t>
                      </a:r>
                      <a:endParaRPr lang="fr-FR" sz="1000" dirty="0"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>
                          <a:solidFill>
                            <a:schemeClr val="tx1"/>
                          </a:solidFill>
                          <a:latin typeface="+mn-lt"/>
                        </a:rPr>
                        <a:t>Nc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>
                          <a:solidFill>
                            <a:schemeClr val="tx1"/>
                          </a:solidFill>
                          <a:latin typeface="+mn-lt"/>
                        </a:rPr>
                        <a:t>Nc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>
                          <a:solidFill>
                            <a:schemeClr val="tx1"/>
                          </a:solidFill>
                          <a:latin typeface="+mn-lt"/>
                        </a:rPr>
                        <a:t>Nc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smtClean="0">
                          <a:solidFill>
                            <a:schemeClr val="tx1"/>
                          </a:solidFill>
                          <a:latin typeface="+mn-lt"/>
                        </a:rPr>
                        <a:t>Nc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Nc</a:t>
                      </a:r>
                      <a:endParaRPr lang="fr-FR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9899" marR="79899" marT="39949" marB="399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8" name="5392670F-7165-4349-8C2D-8382A149621F" descr="A8D0FF5C-EEC0-4FAF-A8A6-CB6D0AE315D2@innelec">
            <a:extLst>
              <a:ext uri="{FF2B5EF4-FFF2-40B4-BE49-F238E27FC236}">
                <a16:creationId xmlns:a16="http://schemas.microsoft.com/office/drawing/2014/main" xmlns="" id="{FA8D9EBA-96BB-42AA-8D6B-FC01029CA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1" y="251819"/>
            <a:ext cx="2417570" cy="37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I:\Pierre Berthou\KONIX\Logo Konix.png">
            <a:extLst>
              <a:ext uri="{FF2B5EF4-FFF2-40B4-BE49-F238E27FC236}">
                <a16:creationId xmlns:a16="http://schemas.microsoft.com/office/drawing/2014/main" xmlns="" id="{C9BB024E-421B-4A48-8408-E66370A05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584" y="372151"/>
            <a:ext cx="1364134" cy="25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4D4706C6-B8F7-40FB-966A-E69B2C60A1B4}"/>
              </a:ext>
            </a:extLst>
          </p:cNvPr>
          <p:cNvSpPr txBox="1"/>
          <p:nvPr/>
        </p:nvSpPr>
        <p:spPr>
          <a:xfrm>
            <a:off x="3071167" y="180580"/>
            <a:ext cx="4235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Gamer Pack PS4</a:t>
            </a:r>
            <a:endParaRPr lang="fr-FR" sz="3200" b="1" i="1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33F4B56-C9CA-4A9C-A655-6693DC757C50}"/>
              </a:ext>
            </a:extLst>
          </p:cNvPr>
          <p:cNvSpPr/>
          <p:nvPr/>
        </p:nvSpPr>
        <p:spPr>
          <a:xfrm>
            <a:off x="8670369" y="4958781"/>
            <a:ext cx="3096341" cy="900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1050" dirty="0" err="1">
                <a:solidFill>
                  <a:prstClr val="black"/>
                </a:solidFill>
              </a:rPr>
              <a:t>Ref</a:t>
            </a:r>
            <a:r>
              <a:rPr lang="fr-FR" sz="1050" dirty="0">
                <a:solidFill>
                  <a:prstClr val="black"/>
                </a:solidFill>
              </a:rPr>
              <a:t> </a:t>
            </a:r>
            <a:r>
              <a:rPr lang="fr-FR" sz="1050" dirty="0" err="1">
                <a:solidFill>
                  <a:prstClr val="black"/>
                </a:solidFill>
              </a:rPr>
              <a:t>Innelec</a:t>
            </a:r>
            <a:r>
              <a:rPr lang="fr-FR" sz="1050" dirty="0">
                <a:solidFill>
                  <a:prstClr val="black"/>
                </a:solidFill>
              </a:rPr>
              <a:t> :		61881109645	</a:t>
            </a:r>
            <a:endParaRPr lang="fr-FR" sz="1050" dirty="0" smtClean="0">
              <a:solidFill>
                <a:prstClr val="black"/>
              </a:solidFill>
            </a:endParaRPr>
          </a:p>
          <a:p>
            <a:r>
              <a:rPr lang="fr-FR" sz="1050" dirty="0" err="1">
                <a:solidFill>
                  <a:prstClr val="black"/>
                </a:solidFill>
              </a:rPr>
              <a:t>Gencod</a:t>
            </a:r>
            <a:r>
              <a:rPr lang="fr-FR" sz="1050" dirty="0">
                <a:solidFill>
                  <a:prstClr val="black"/>
                </a:solidFill>
              </a:rPr>
              <a:t> :		3328170278164	</a:t>
            </a:r>
          </a:p>
          <a:p>
            <a:r>
              <a:rPr lang="fr-FR" sz="1050" dirty="0" err="1">
                <a:solidFill>
                  <a:prstClr val="black"/>
                </a:solidFill>
              </a:rPr>
              <a:t>Deee</a:t>
            </a:r>
            <a:r>
              <a:rPr lang="fr-FR" sz="1050" dirty="0">
                <a:solidFill>
                  <a:prstClr val="black"/>
                </a:solidFill>
              </a:rPr>
              <a:t> : </a:t>
            </a:r>
            <a:r>
              <a:rPr lang="fr-FR" sz="1050" dirty="0" smtClean="0">
                <a:solidFill>
                  <a:prstClr val="black"/>
                </a:solidFill>
              </a:rPr>
              <a:t>		0,1800 </a:t>
            </a:r>
            <a:r>
              <a:rPr lang="fr-FR" sz="1050" dirty="0">
                <a:solidFill>
                  <a:prstClr val="black"/>
                </a:solidFill>
              </a:rPr>
              <a:t>€ 	</a:t>
            </a:r>
            <a:endParaRPr lang="fr-FR" sz="1050" dirty="0" smtClean="0">
              <a:solidFill>
                <a:prstClr val="black"/>
              </a:solidFill>
            </a:endParaRPr>
          </a:p>
          <a:p>
            <a:r>
              <a:rPr lang="fr-FR" sz="1050" dirty="0" smtClean="0">
                <a:solidFill>
                  <a:prstClr val="black"/>
                </a:solidFill>
              </a:rPr>
              <a:t>PVPC TTC </a:t>
            </a:r>
            <a:r>
              <a:rPr lang="fr-FR" sz="1050" dirty="0">
                <a:solidFill>
                  <a:prstClr val="black"/>
                </a:solidFill>
              </a:rPr>
              <a:t>: </a:t>
            </a:r>
            <a:r>
              <a:rPr lang="fr-FR" sz="1050" dirty="0" smtClean="0">
                <a:solidFill>
                  <a:prstClr val="black"/>
                </a:solidFill>
              </a:rPr>
              <a:t>		29,99 €</a:t>
            </a:r>
            <a:endParaRPr lang="fr-FR" sz="1050" dirty="0">
              <a:solidFill>
                <a:prstClr val="black"/>
              </a:solidFill>
            </a:endParaRPr>
          </a:p>
          <a:p>
            <a:r>
              <a:rPr lang="fr-FR" sz="1050" dirty="0">
                <a:solidFill>
                  <a:prstClr val="black"/>
                </a:solidFill>
              </a:rPr>
              <a:t>Disponibilité </a:t>
            </a:r>
            <a:r>
              <a:rPr lang="fr-FR" sz="1050" dirty="0" smtClean="0">
                <a:solidFill>
                  <a:prstClr val="black"/>
                </a:solidFill>
              </a:rPr>
              <a:t>:		18 Novembre 2019</a:t>
            </a:r>
            <a:endParaRPr lang="fr-FR" sz="1000" dirty="0">
              <a:solidFill>
                <a:prstClr val="black"/>
              </a:solidFill>
            </a:endParaRPr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xmlns="" id="{E8C6B856-F11D-4EE9-A79B-AF84819E0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579571"/>
              </p:ext>
            </p:extLst>
          </p:nvPr>
        </p:nvGraphicFramePr>
        <p:xfrm>
          <a:off x="8670366" y="2776977"/>
          <a:ext cx="3096344" cy="1844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50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6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0274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CARACTERISTIQUES </a:t>
                      </a:r>
                      <a:r>
                        <a:rPr lang="fr-FR" sz="1000" dirty="0" smtClean="0"/>
                        <a:t>TECHNIQUES</a:t>
                      </a:r>
                      <a:r>
                        <a:rPr lang="fr-FR" sz="1000" baseline="0" dirty="0" smtClean="0"/>
                        <a:t> CASQUE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2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kern="1200" dirty="0"/>
                        <a:t>Taille </a:t>
                      </a:r>
                      <a:r>
                        <a:rPr lang="fr-FR" sz="900" kern="1200" dirty="0" smtClean="0"/>
                        <a:t>Haut-parleurs</a:t>
                      </a:r>
                      <a:endParaRPr lang="fr-FR" sz="9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/>
                        <a:t>40mm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kern="1200"/>
                        <a:t>Fréquence réponse</a:t>
                      </a:r>
                      <a:endParaRPr lang="fr-FR" sz="9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kern="1200"/>
                        <a:t>20Hz – 20kHz</a:t>
                      </a:r>
                      <a:endParaRPr lang="fr-FR" sz="9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2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kern="1200" dirty="0"/>
                        <a:t>Sensibilité</a:t>
                      </a:r>
                      <a:r>
                        <a:rPr lang="fr-FR" sz="900" kern="1200" baseline="0" dirty="0"/>
                        <a:t> Casque</a:t>
                      </a:r>
                      <a:endParaRPr lang="fr-FR" sz="9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kern="1200"/>
                        <a:t>110 dB +/-3db</a:t>
                      </a:r>
                      <a:endParaRPr lang="fr-FR" sz="9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2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kern="1200"/>
                        <a:t>Taille micro</a:t>
                      </a:r>
                      <a:endParaRPr lang="fr-FR" sz="9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kern="1200"/>
                        <a:t>Ø 6.0X5.0 mm</a:t>
                      </a:r>
                      <a:endParaRPr lang="fr-FR" sz="9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2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kern="1200"/>
                        <a:t>Sensibilité micro</a:t>
                      </a:r>
                      <a:endParaRPr lang="fr-FR" sz="9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kern="1200" dirty="0"/>
                        <a:t>54 dB+/-3 dB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2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kern="1200"/>
                        <a:t>Longueur de câble</a:t>
                      </a:r>
                      <a:endParaRPr lang="fr-FR" sz="9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kern="1200" dirty="0"/>
                        <a:t>1,5m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2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kern="1200" dirty="0" smtClean="0"/>
                        <a:t>Connectique</a:t>
                      </a:r>
                      <a:endParaRPr lang="fr-FR" sz="9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kern="1200" dirty="0" smtClean="0"/>
                        <a:t>Jack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347A2761-C604-4CF6-A4B1-9406C0AAF5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6798" y="1136658"/>
            <a:ext cx="542545" cy="54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 descr="C:\Users\vte_boissy\Downloads\3328170278164 - Pack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5" t="14190" r="13910" b="16809"/>
          <a:stretch/>
        </p:blipFill>
        <p:spPr bwMode="auto">
          <a:xfrm>
            <a:off x="624721" y="3821501"/>
            <a:ext cx="2687251" cy="270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te_boissy\Downloads\3328170278164_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907" b="79228" l="0" r="99554">
                        <a14:backgroundMark x1="63099" y1="51873" x2="54738" y2="64699"/>
                        <a14:backgroundMark x1="62542" y1="54711" x2="59420" y2="63110"/>
                        <a14:backgroundMark x1="78818" y1="35641" x2="62319" y2="49603"/>
                        <a14:backgroundMark x1="71460" y1="46538" x2="81159" y2="43019"/>
                        <a14:backgroundMark x1="76812" y1="46084" x2="78595" y2="43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21" b="20589"/>
          <a:stretch/>
        </p:blipFill>
        <p:spPr bwMode="auto">
          <a:xfrm>
            <a:off x="-52529" y="1409454"/>
            <a:ext cx="3986966" cy="224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ch_meng\Desktop\Photo Fiji\Gaming\3328170254250 001.jpg">
            <a:extLst>
              <a:ext uri="{FF2B5EF4-FFF2-40B4-BE49-F238E27FC236}">
                <a16:creationId xmlns:a16="http://schemas.microsoft.com/office/drawing/2014/main" xmlns="" id="{3E95158C-145B-45A1-9B7A-1170DC4D4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4051" y="2700331"/>
            <a:ext cx="796040" cy="7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vte_boissy\Desktop\Thomas\Elements graphiques\Produit Konix\3328170278225_4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8" t="35158" r="15609" b="34996"/>
          <a:stretch/>
        </p:blipFill>
        <p:spPr bwMode="auto">
          <a:xfrm>
            <a:off x="2054610" y="1830219"/>
            <a:ext cx="1818967" cy="66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9794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77</Words>
  <Application>Microsoft Office PowerPoint</Application>
  <PresentationFormat>Personnalisé</PresentationFormat>
  <Paragraphs>51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Innelec MULTIMEDIA</dc:creator>
  <cp:lastModifiedBy>Thomas Boissy</cp:lastModifiedBy>
  <cp:revision>35</cp:revision>
  <dcterms:created xsi:type="dcterms:W3CDTF">2019-07-26T14:53:39Z</dcterms:created>
  <dcterms:modified xsi:type="dcterms:W3CDTF">2019-08-26T15:10:53Z</dcterms:modified>
</cp:coreProperties>
</file>