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8971" autoAdjust="0"/>
  </p:normalViewPr>
  <p:slideViewPr>
    <p:cSldViewPr snapToGrid="0">
      <p:cViewPr>
        <p:scale>
          <a:sx n="110" d="100"/>
          <a:sy n="110" d="100"/>
        </p:scale>
        <p:origin x="-58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D08A-946A-4530-B3B4-D062D922587C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31D32-09D5-43DB-A403-3EF8B7CEA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ABD1D5-061E-4322-8499-20802B449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0E21D1B-C5E2-4CF4-A053-65732F223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DA0A95-45B6-47BE-B23B-C9F3DE9C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E42445E-4538-4AD1-AA21-00B2CD78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4E77A6-9F0C-4CB0-B77D-5F387D19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76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6F7990-8FC3-4826-AE63-22C07759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8FE6941-AC75-4981-8FF6-52F3D9F9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AF4A3F7-2918-431C-8754-0EABF777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C37CEC-DAFA-499C-971B-AA34791B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A3E2ED3-3D93-4471-BC31-9CAE41B9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2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796D5DB-DAAC-4AB1-8C5D-155161CED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FA006BE-D841-4A3F-91EB-FB76C0B8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D52F5C-775C-4096-80B4-72949FF4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61585F-559A-40C0-B02A-DB1D8B30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F1596C-47BC-4A3B-B9CB-FFC33C38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98F3A2-1615-4F26-A732-D7D2D07F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A5825-48BF-47E8-B015-C8E9CE06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82A9A4-6369-492E-9409-A4B80779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7549EE-0BE4-4594-936F-261ABB94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B33550-9BDC-4179-8EFF-47E084FC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6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257F7D-8351-4552-A39A-EC810628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FE3F5D-DA90-4207-98F6-19B7D804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008804C-109C-4EC0-834B-F6007A97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C0DCB0A-5887-4812-8407-E08E2AB3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450A36-E65D-43BA-BBD1-9D36D8BE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3AA304-6716-4F9B-A91A-4F199104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24E7D7-DD8D-4BB0-824D-55431EDE6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2267F6F-5415-4857-A0BD-7B34C7D8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3D1BF77-FF54-4A7B-A3F8-49CC385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11436F8-5109-48CF-AF2F-3834E66B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8B367BE-8435-4C35-A10E-4012D83C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3953E1-0671-4B5B-A1D8-B940B9F2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83C20BB-F93E-4819-B869-6ECA705C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C86B7FF-BB93-4A49-A454-48CC81F43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E802F10-0621-4EDE-97C8-9AADD8312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39DFAA4-70F2-4F81-9AA1-C20B7B9E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101853D-7335-44FD-8021-DAAD6799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4E863C1-F0F6-42A6-A916-A4C7629D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7D7AB62-22CC-4561-85D4-A0F2FEC1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0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80EF97-AD96-48F0-95A8-7A749BA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FCBD903-4407-4036-9DD9-7B4BF330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4BB1685-DF3B-4ED8-BEC8-F31AF20A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57DAAE4-3B73-4B5D-99FE-E5344A79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61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EC7FB0F-AA84-4B25-AAFB-9059B9AC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AF4A077-7E46-4ECF-80EE-FDB4D849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AA819F0-A8DF-47D7-8489-DCB2DC4B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6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6A555E-68C9-41D7-A56F-ECBF18B6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180DA3-BA68-41D2-902C-48E8C199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99DCBB-62A9-40D6-A82D-AF1A00738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9BA2A2E-F37C-43F2-882A-543DEE9F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C15EAC-3E61-4B97-B5FF-39E6058B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9E96554-8026-4890-8062-5C948E24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5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1A285E-947A-424F-B723-66588EC9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10F724B-C459-4C19-8F63-1EAA198B0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B77D9A-CC8B-49FD-9D9A-031F7F780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E826EA-B251-4C26-98B5-7FDDE56E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B83DACD-AD55-4998-858D-364B98AB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8E05F7-F4E4-4DB2-BA70-48618B49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3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6D8C93C-EA24-4B81-8D54-B360F057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646B83D-B8A2-465B-A409-1573C49C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9DCD312-494D-434E-9F21-3ED2D2AD7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3868-0C96-406F-9531-531083B4D4D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A0CF60C-CC45-43DE-943E-8BF69EF8B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63BFE8-9ED5-450D-9CFA-34628A8B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7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91" y="5936057"/>
            <a:ext cx="2390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6B4621F1-DB27-4F01-8595-54BA7096D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/>
        </p:blipFill>
        <p:spPr>
          <a:xfrm>
            <a:off x="-7904" y="0"/>
            <a:ext cx="12199903" cy="999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79D8F1-C990-4A17-A1B4-21C82F166031}"/>
              </a:ext>
            </a:extLst>
          </p:cNvPr>
          <p:cNvSpPr/>
          <p:nvPr/>
        </p:nvSpPr>
        <p:spPr>
          <a:xfrm>
            <a:off x="3934436" y="1016351"/>
            <a:ext cx="445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77777"/>
                </a:solidFill>
              </a:rPr>
              <a:t>Le pack d’accessoires indispensable pour les </a:t>
            </a:r>
            <a:r>
              <a:rPr lang="fr-FR" b="1" dirty="0" err="1" smtClean="0">
                <a:solidFill>
                  <a:srgbClr val="777777"/>
                </a:solidFill>
              </a:rPr>
              <a:t>gamers</a:t>
            </a:r>
            <a:r>
              <a:rPr lang="fr-FR" b="1" dirty="0" smtClean="0">
                <a:solidFill>
                  <a:srgbClr val="777777"/>
                </a:solidFill>
              </a:rPr>
              <a:t> Switch</a:t>
            </a:r>
            <a:endParaRPr lang="fr-FR" b="1" dirty="0">
              <a:solidFill>
                <a:srgbClr val="777777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F01C319-7465-4D4C-85B8-5984BF1CCBF9}"/>
              </a:ext>
            </a:extLst>
          </p:cNvPr>
          <p:cNvSpPr txBox="1"/>
          <p:nvPr/>
        </p:nvSpPr>
        <p:spPr>
          <a:xfrm>
            <a:off x="3934437" y="1805150"/>
            <a:ext cx="4587722" cy="461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Contenu du Pack</a:t>
            </a:r>
            <a:r>
              <a:rPr lang="fr-F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9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Casque gaming Switch : </a:t>
            </a: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casque conçu pour rester confortable lors de longues sessions de jeu et améliorer l’immersion. </a:t>
            </a:r>
            <a:b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Avec une fréquence allant de 20 Hz à 20 KHz, le casque restitue fidèlement les graves et les aigus.</a:t>
            </a:r>
            <a:b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 casque se branche directement sur la console et le son est réglable directement sur l’oreillette.</a:t>
            </a:r>
            <a:endParaRPr lang="fr-FR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Sacoche de transport </a:t>
            </a: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Une housse de qualité pratique pour transporter sa console Switch et quelques petits accessoires grâce à sa poignée et son filet de rangement.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boitier pour ranger 4 cartouches de jeux.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cordon USB vers USB C pour Switch d’une longueur de 1,8m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Protège écran en verre trempé : </a:t>
            </a: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écran de protection 9H facile à installer et kit de nettoyage inclus</a:t>
            </a:r>
            <a:endParaRPr lang="fr-FR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A3F4AC51-5831-46DF-8B98-42916F2AA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70730"/>
              </p:ext>
            </p:extLst>
          </p:nvPr>
        </p:nvGraphicFramePr>
        <p:xfrm>
          <a:off x="8670369" y="1136446"/>
          <a:ext cx="3096342" cy="13254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34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1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7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1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828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Poids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(kg)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Longueur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Largeur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Hauteur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Quantité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(pcs)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Unité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380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92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270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28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Sous PCB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28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Master PCB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8" name="5392670F-7165-4349-8C2D-8382A149621F" descr="A8D0FF5C-EEC0-4FAF-A8A6-CB6D0AE315D2@innelec">
            <a:extLst>
              <a:ext uri="{FF2B5EF4-FFF2-40B4-BE49-F238E27FC236}">
                <a16:creationId xmlns:a16="http://schemas.microsoft.com/office/drawing/2014/main" xmlns="" id="{FA8D9EBA-96BB-42AA-8D6B-FC01029C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1" y="251819"/>
            <a:ext cx="2417570" cy="37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I:\Pierre Berthou\KONIX\Logo Konix.png">
            <a:extLst>
              <a:ext uri="{FF2B5EF4-FFF2-40B4-BE49-F238E27FC236}">
                <a16:creationId xmlns:a16="http://schemas.microsoft.com/office/drawing/2014/main" xmlns="" id="{C9BB024E-421B-4A48-8408-E66370A0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584" y="372151"/>
            <a:ext cx="1364134" cy="2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D4706C6-B8F7-40FB-966A-E69B2C60A1B4}"/>
              </a:ext>
            </a:extLst>
          </p:cNvPr>
          <p:cNvSpPr txBox="1"/>
          <p:nvPr/>
        </p:nvSpPr>
        <p:spPr>
          <a:xfrm>
            <a:off x="3071167" y="180580"/>
            <a:ext cx="643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Gamer Pack Switch</a:t>
            </a:r>
            <a:endParaRPr lang="fr-FR" sz="3200" b="1" i="1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7F33F0E5-6017-40EA-9771-4CEA28333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546" y="1146193"/>
            <a:ext cx="542545" cy="54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33F4B56-C9CA-4A9C-A655-6693DC757C50}"/>
              </a:ext>
            </a:extLst>
          </p:cNvPr>
          <p:cNvSpPr/>
          <p:nvPr/>
        </p:nvSpPr>
        <p:spPr>
          <a:xfrm>
            <a:off x="8670369" y="4958781"/>
            <a:ext cx="3096341" cy="900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 err="1">
                <a:solidFill>
                  <a:prstClr val="black"/>
                </a:solidFill>
              </a:rPr>
              <a:t>Ref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dirty="0" err="1">
                <a:solidFill>
                  <a:prstClr val="black"/>
                </a:solidFill>
              </a:rPr>
              <a:t>Innelec</a:t>
            </a:r>
            <a:r>
              <a:rPr lang="fr-FR" sz="1050" dirty="0">
                <a:solidFill>
                  <a:prstClr val="black"/>
                </a:solidFill>
              </a:rPr>
              <a:t> :		61881109644	</a:t>
            </a:r>
            <a:endParaRPr lang="fr-FR" sz="1050" dirty="0" smtClean="0">
              <a:solidFill>
                <a:prstClr val="black"/>
              </a:solidFill>
            </a:endParaRPr>
          </a:p>
          <a:p>
            <a:r>
              <a:rPr lang="fr-FR" sz="1050" dirty="0" err="1">
                <a:solidFill>
                  <a:prstClr val="black"/>
                </a:solidFill>
              </a:rPr>
              <a:t>Gencod</a:t>
            </a:r>
            <a:r>
              <a:rPr lang="fr-FR" sz="1050" dirty="0">
                <a:solidFill>
                  <a:prstClr val="black"/>
                </a:solidFill>
              </a:rPr>
              <a:t> :		3328170278188	</a:t>
            </a:r>
          </a:p>
          <a:p>
            <a:r>
              <a:rPr lang="fr-FR" sz="1050" dirty="0" err="1">
                <a:solidFill>
                  <a:prstClr val="black"/>
                </a:solidFill>
              </a:rPr>
              <a:t>Deee</a:t>
            </a:r>
            <a:r>
              <a:rPr lang="fr-FR" sz="1050" dirty="0">
                <a:solidFill>
                  <a:prstClr val="black"/>
                </a:solidFill>
              </a:rPr>
              <a:t> : </a:t>
            </a:r>
            <a:r>
              <a:rPr lang="fr-FR" sz="1050" dirty="0" smtClean="0">
                <a:solidFill>
                  <a:prstClr val="black"/>
                </a:solidFill>
              </a:rPr>
              <a:t>		0,10 </a:t>
            </a:r>
            <a:r>
              <a:rPr lang="fr-FR" sz="1050" dirty="0">
                <a:solidFill>
                  <a:prstClr val="black"/>
                </a:solidFill>
              </a:rPr>
              <a:t>€ 	</a:t>
            </a:r>
            <a:endParaRPr lang="fr-FR" sz="1050" dirty="0" smtClean="0">
              <a:solidFill>
                <a:prstClr val="black"/>
              </a:solidFill>
            </a:endParaRPr>
          </a:p>
          <a:p>
            <a:r>
              <a:rPr lang="fr-FR" sz="1050" dirty="0" smtClean="0">
                <a:solidFill>
                  <a:prstClr val="black"/>
                </a:solidFill>
              </a:rPr>
              <a:t>PVPC TTC </a:t>
            </a:r>
            <a:r>
              <a:rPr lang="fr-FR" sz="1050" dirty="0">
                <a:solidFill>
                  <a:prstClr val="black"/>
                </a:solidFill>
              </a:rPr>
              <a:t>: </a:t>
            </a:r>
            <a:r>
              <a:rPr lang="fr-FR" sz="1050" dirty="0" smtClean="0">
                <a:solidFill>
                  <a:prstClr val="black"/>
                </a:solidFill>
              </a:rPr>
              <a:t>		34,99 €</a:t>
            </a:r>
            <a:endParaRPr lang="fr-FR" sz="1050" dirty="0">
              <a:solidFill>
                <a:prstClr val="black"/>
              </a:solidFill>
            </a:endParaRPr>
          </a:p>
          <a:p>
            <a:r>
              <a:rPr lang="fr-FR" sz="1050" dirty="0">
                <a:solidFill>
                  <a:prstClr val="black"/>
                </a:solidFill>
              </a:rPr>
              <a:t>Disponibilité </a:t>
            </a:r>
            <a:r>
              <a:rPr lang="fr-FR" sz="1050" dirty="0" smtClean="0">
                <a:solidFill>
                  <a:prstClr val="black"/>
                </a:solidFill>
              </a:rPr>
              <a:t>:		18 Novembre 2019</a:t>
            </a:r>
            <a:endParaRPr lang="fr-FR" sz="10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6996" r="21001" b="10449"/>
          <a:stretch/>
        </p:blipFill>
        <p:spPr bwMode="auto">
          <a:xfrm>
            <a:off x="317599" y="3666105"/>
            <a:ext cx="3253737" cy="27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" y="1589490"/>
            <a:ext cx="3598609" cy="18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xmlns="" id="{E8C6B856-F11D-4EE9-A79B-AF84819E0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78074"/>
              </p:ext>
            </p:extLst>
          </p:nvPr>
        </p:nvGraphicFramePr>
        <p:xfrm>
          <a:off x="8670366" y="2776977"/>
          <a:ext cx="3096344" cy="1844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5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6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27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CARACTERISTIQUES </a:t>
                      </a:r>
                      <a:r>
                        <a:rPr lang="fr-FR" sz="1000" dirty="0" smtClean="0"/>
                        <a:t>TECHNIQUES</a:t>
                      </a:r>
                      <a:r>
                        <a:rPr lang="fr-FR" sz="1000" baseline="0" dirty="0" smtClean="0"/>
                        <a:t> CASQUE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Taille </a:t>
                      </a:r>
                      <a:r>
                        <a:rPr lang="fr-FR" sz="9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Haut-parleurs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40mm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Fréquence réponse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20Hz – 20kHz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Sensibilité</a:t>
                      </a:r>
                      <a:r>
                        <a:rPr lang="fr-FR" sz="9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Casque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dB +/-3db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Taille micro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 6.0X5.0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Sensibilité micro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dB+/-3 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Longueur de câble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latin typeface="Arial" pitchFamily="34" charset="0"/>
                          <a:cs typeface="Arial" pitchFamily="34" charset="0"/>
                        </a:rPr>
                        <a:t>Connectique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Jack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315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77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Innelec MULTIMEDIA</dc:creator>
  <cp:lastModifiedBy>Thomas Boissy</cp:lastModifiedBy>
  <cp:revision>29</cp:revision>
  <dcterms:created xsi:type="dcterms:W3CDTF">2019-07-26T14:53:39Z</dcterms:created>
  <dcterms:modified xsi:type="dcterms:W3CDTF">2019-08-23T15:36:34Z</dcterms:modified>
</cp:coreProperties>
</file>