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"/>
  </p:notesMasterIdLst>
  <p:sldIdLst>
    <p:sldId id="599" r:id="rId2"/>
  </p:sldIdLst>
  <p:sldSz cx="6858000" cy="9144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5A7E96"/>
    <a:srgbClr val="009832"/>
    <a:srgbClr val="00ABC9"/>
    <a:srgbClr val="004A99"/>
    <a:srgbClr val="003399"/>
    <a:srgbClr val="0099CC"/>
    <a:srgbClr val="0000FF"/>
    <a:srgbClr val="3333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8603FDC-E32A-4AB5-989C-0864C3EAD2B8}" styleName="Style à thème 2 - Accentuation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8171" autoAdjust="0"/>
  </p:normalViewPr>
  <p:slideViewPr>
    <p:cSldViewPr>
      <p:cViewPr>
        <p:scale>
          <a:sx n="80" d="100"/>
          <a:sy n="80" d="100"/>
        </p:scale>
        <p:origin x="-3354" y="-26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0" y="-90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AAF07422-949C-44B2-BFCB-3D69D378FB18}" type="datetimeFigureOut">
              <a:rPr lang="fr-FR" smtClean="0"/>
              <a:t>24/07/2019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68350"/>
            <a:ext cx="287655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599" y="4861155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0506" y="9720673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DEE9902B-5662-47CB-8EBC-8BB131E641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88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74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563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FL001F1\web_upload\Mario_Lacroix\fonds_konix\fond_konix-PC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-36512"/>
            <a:ext cx="6907774" cy="5180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\\fl001f1\DIM\Archives_DIM\DIM\KONIX\LOGOS\LOGO KONIX\PAR_CATEGORIE\KONIX_GAMING_PC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7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-36512"/>
            <a:ext cx="6889022" cy="5166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\\fl001f1\DIM\Archives_DIM\DIM\KONIX\LOGOS\LOGO KONIX\PAR_CATEGORIE\KONIX_GAMING_PC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2823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\\FL001F1\web_upload\Mario_Lacroix\fonds_konix\fond_konix-SONY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84" y="1"/>
            <a:ext cx="6907774" cy="5220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\\fl001f1\DIM\Archives_DIM\DIM\KONIX\LOGOS\LOGO KONIX\PAR_CATEGORIE\KONIX_GAMING_SONY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760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\\FL001F1\web_upload\Mario_Lacroix\fonds_konix\fond_konix-xbox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959" y="-36512"/>
            <a:ext cx="6878960" cy="5159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\\fl001f1\DIM\Archives_DIM\DIM\KONIX\LOGOS\LOGO KONIX\PAR_CATEGORIE\KONIX_GAMING_XBOX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5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76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te_boissy\Desktop\Thomas\Elements graphiques\fond SWITCH-100.pn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2" t="39672" r="62" b="30276"/>
          <a:stretch/>
        </p:blipFill>
        <p:spPr bwMode="auto">
          <a:xfrm>
            <a:off x="-22559" y="0"/>
            <a:ext cx="6880559" cy="117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à coins arrondis 1"/>
          <p:cNvSpPr/>
          <p:nvPr userDrawn="1"/>
        </p:nvSpPr>
        <p:spPr>
          <a:xfrm>
            <a:off x="-22559" y="844408"/>
            <a:ext cx="6880559" cy="4231648"/>
          </a:xfrm>
          <a:custGeom>
            <a:avLst/>
            <a:gdLst>
              <a:gd name="connsiteX0" fmla="*/ 0 w 8784976"/>
              <a:gd name="connsiteY0" fmla="*/ 1305173 h 4248472"/>
              <a:gd name="connsiteX1" fmla="*/ 1305173 w 8784976"/>
              <a:gd name="connsiteY1" fmla="*/ 0 h 4248472"/>
              <a:gd name="connsiteX2" fmla="*/ 7479803 w 8784976"/>
              <a:gd name="connsiteY2" fmla="*/ 0 h 4248472"/>
              <a:gd name="connsiteX3" fmla="*/ 8784976 w 8784976"/>
              <a:gd name="connsiteY3" fmla="*/ 1305173 h 4248472"/>
              <a:gd name="connsiteX4" fmla="*/ 8784976 w 8784976"/>
              <a:gd name="connsiteY4" fmla="*/ 2943299 h 4248472"/>
              <a:gd name="connsiteX5" fmla="*/ 7479803 w 8784976"/>
              <a:gd name="connsiteY5" fmla="*/ 4248472 h 4248472"/>
              <a:gd name="connsiteX6" fmla="*/ 1305173 w 8784976"/>
              <a:gd name="connsiteY6" fmla="*/ 4248472 h 4248472"/>
              <a:gd name="connsiteX7" fmla="*/ 0 w 8784976"/>
              <a:gd name="connsiteY7" fmla="*/ 2943299 h 4248472"/>
              <a:gd name="connsiteX8" fmla="*/ 0 w 8784976"/>
              <a:gd name="connsiteY8" fmla="*/ 1305173 h 4248472"/>
              <a:gd name="connsiteX0" fmla="*/ 435428 w 8784976"/>
              <a:gd name="connsiteY0" fmla="*/ 1316059 h 4248472"/>
              <a:gd name="connsiteX1" fmla="*/ 1305173 w 8784976"/>
              <a:gd name="connsiteY1" fmla="*/ 0 h 4248472"/>
              <a:gd name="connsiteX2" fmla="*/ 7479803 w 8784976"/>
              <a:gd name="connsiteY2" fmla="*/ 0 h 4248472"/>
              <a:gd name="connsiteX3" fmla="*/ 8784976 w 8784976"/>
              <a:gd name="connsiteY3" fmla="*/ 1305173 h 4248472"/>
              <a:gd name="connsiteX4" fmla="*/ 8784976 w 8784976"/>
              <a:gd name="connsiteY4" fmla="*/ 2943299 h 4248472"/>
              <a:gd name="connsiteX5" fmla="*/ 7479803 w 8784976"/>
              <a:gd name="connsiteY5" fmla="*/ 4248472 h 4248472"/>
              <a:gd name="connsiteX6" fmla="*/ 1305173 w 8784976"/>
              <a:gd name="connsiteY6" fmla="*/ 4248472 h 4248472"/>
              <a:gd name="connsiteX7" fmla="*/ 0 w 8784976"/>
              <a:gd name="connsiteY7" fmla="*/ 2943299 h 4248472"/>
              <a:gd name="connsiteX8" fmla="*/ 435428 w 8784976"/>
              <a:gd name="connsiteY8" fmla="*/ 1316059 h 4248472"/>
              <a:gd name="connsiteX0" fmla="*/ 10886 w 8360434"/>
              <a:gd name="connsiteY0" fmla="*/ 1316059 h 4248472"/>
              <a:gd name="connsiteX1" fmla="*/ 880631 w 8360434"/>
              <a:gd name="connsiteY1" fmla="*/ 0 h 4248472"/>
              <a:gd name="connsiteX2" fmla="*/ 7055261 w 8360434"/>
              <a:gd name="connsiteY2" fmla="*/ 0 h 4248472"/>
              <a:gd name="connsiteX3" fmla="*/ 8360434 w 8360434"/>
              <a:gd name="connsiteY3" fmla="*/ 1305173 h 4248472"/>
              <a:gd name="connsiteX4" fmla="*/ 8360434 w 8360434"/>
              <a:gd name="connsiteY4" fmla="*/ 2943299 h 4248472"/>
              <a:gd name="connsiteX5" fmla="*/ 7055261 w 8360434"/>
              <a:gd name="connsiteY5" fmla="*/ 4248472 h 4248472"/>
              <a:gd name="connsiteX6" fmla="*/ 880631 w 8360434"/>
              <a:gd name="connsiteY6" fmla="*/ 4248472 h 4248472"/>
              <a:gd name="connsiteX7" fmla="*/ 0 w 8360434"/>
              <a:gd name="connsiteY7" fmla="*/ 2616727 h 4248472"/>
              <a:gd name="connsiteX8" fmla="*/ 10886 w 8360434"/>
              <a:gd name="connsiteY8" fmla="*/ 1316059 h 4248472"/>
              <a:gd name="connsiteX0" fmla="*/ 10886 w 8360434"/>
              <a:gd name="connsiteY0" fmla="*/ 1316059 h 4248472"/>
              <a:gd name="connsiteX1" fmla="*/ 858860 w 8360434"/>
              <a:gd name="connsiteY1" fmla="*/ 10885 h 4248472"/>
              <a:gd name="connsiteX2" fmla="*/ 7055261 w 8360434"/>
              <a:gd name="connsiteY2" fmla="*/ 0 h 4248472"/>
              <a:gd name="connsiteX3" fmla="*/ 8360434 w 8360434"/>
              <a:gd name="connsiteY3" fmla="*/ 1305173 h 4248472"/>
              <a:gd name="connsiteX4" fmla="*/ 8360434 w 8360434"/>
              <a:gd name="connsiteY4" fmla="*/ 2943299 h 4248472"/>
              <a:gd name="connsiteX5" fmla="*/ 7055261 w 8360434"/>
              <a:gd name="connsiteY5" fmla="*/ 4248472 h 4248472"/>
              <a:gd name="connsiteX6" fmla="*/ 880631 w 8360434"/>
              <a:gd name="connsiteY6" fmla="*/ 4248472 h 4248472"/>
              <a:gd name="connsiteX7" fmla="*/ 0 w 8360434"/>
              <a:gd name="connsiteY7" fmla="*/ 2616727 h 4248472"/>
              <a:gd name="connsiteX8" fmla="*/ 10886 w 8360434"/>
              <a:gd name="connsiteY8" fmla="*/ 1316059 h 4248472"/>
              <a:gd name="connsiteX0" fmla="*/ 10886 w 8360434"/>
              <a:gd name="connsiteY0" fmla="*/ 1316059 h 4248472"/>
              <a:gd name="connsiteX1" fmla="*/ 847974 w 8360434"/>
              <a:gd name="connsiteY1" fmla="*/ 21771 h 4248472"/>
              <a:gd name="connsiteX2" fmla="*/ 7055261 w 8360434"/>
              <a:gd name="connsiteY2" fmla="*/ 0 h 4248472"/>
              <a:gd name="connsiteX3" fmla="*/ 8360434 w 8360434"/>
              <a:gd name="connsiteY3" fmla="*/ 1305173 h 4248472"/>
              <a:gd name="connsiteX4" fmla="*/ 8360434 w 8360434"/>
              <a:gd name="connsiteY4" fmla="*/ 2943299 h 4248472"/>
              <a:gd name="connsiteX5" fmla="*/ 7055261 w 8360434"/>
              <a:gd name="connsiteY5" fmla="*/ 4248472 h 4248472"/>
              <a:gd name="connsiteX6" fmla="*/ 880631 w 8360434"/>
              <a:gd name="connsiteY6" fmla="*/ 4248472 h 4248472"/>
              <a:gd name="connsiteX7" fmla="*/ 0 w 8360434"/>
              <a:gd name="connsiteY7" fmla="*/ 2616727 h 4248472"/>
              <a:gd name="connsiteX8" fmla="*/ 10886 w 8360434"/>
              <a:gd name="connsiteY8" fmla="*/ 1316059 h 4248472"/>
              <a:gd name="connsiteX0" fmla="*/ 21267 w 8370815"/>
              <a:gd name="connsiteY0" fmla="*/ 1316059 h 4248472"/>
              <a:gd name="connsiteX1" fmla="*/ 858355 w 8370815"/>
              <a:gd name="connsiteY1" fmla="*/ 21771 h 4248472"/>
              <a:gd name="connsiteX2" fmla="*/ 7065642 w 8370815"/>
              <a:gd name="connsiteY2" fmla="*/ 0 h 4248472"/>
              <a:gd name="connsiteX3" fmla="*/ 8370815 w 8370815"/>
              <a:gd name="connsiteY3" fmla="*/ 1305173 h 4248472"/>
              <a:gd name="connsiteX4" fmla="*/ 8370815 w 8370815"/>
              <a:gd name="connsiteY4" fmla="*/ 2943299 h 4248472"/>
              <a:gd name="connsiteX5" fmla="*/ 7065642 w 8370815"/>
              <a:gd name="connsiteY5" fmla="*/ 4248472 h 4248472"/>
              <a:gd name="connsiteX6" fmla="*/ 891012 w 8370815"/>
              <a:gd name="connsiteY6" fmla="*/ 4248472 h 4248472"/>
              <a:gd name="connsiteX7" fmla="*/ 10381 w 8370815"/>
              <a:gd name="connsiteY7" fmla="*/ 2616727 h 4248472"/>
              <a:gd name="connsiteX8" fmla="*/ 21267 w 8370815"/>
              <a:gd name="connsiteY8" fmla="*/ 1316059 h 4248472"/>
              <a:gd name="connsiteX0" fmla="*/ 43074 w 8392622"/>
              <a:gd name="connsiteY0" fmla="*/ 1316059 h 4248472"/>
              <a:gd name="connsiteX1" fmla="*/ 880162 w 8392622"/>
              <a:gd name="connsiteY1" fmla="*/ 21771 h 4248472"/>
              <a:gd name="connsiteX2" fmla="*/ 7087449 w 8392622"/>
              <a:gd name="connsiteY2" fmla="*/ 0 h 4248472"/>
              <a:gd name="connsiteX3" fmla="*/ 8392622 w 8392622"/>
              <a:gd name="connsiteY3" fmla="*/ 1305173 h 4248472"/>
              <a:gd name="connsiteX4" fmla="*/ 8392622 w 8392622"/>
              <a:gd name="connsiteY4" fmla="*/ 2943299 h 4248472"/>
              <a:gd name="connsiteX5" fmla="*/ 7087449 w 8392622"/>
              <a:gd name="connsiteY5" fmla="*/ 4248472 h 4248472"/>
              <a:gd name="connsiteX6" fmla="*/ 912819 w 8392622"/>
              <a:gd name="connsiteY6" fmla="*/ 4248472 h 4248472"/>
              <a:gd name="connsiteX7" fmla="*/ 32188 w 8392622"/>
              <a:gd name="connsiteY7" fmla="*/ 2616727 h 4248472"/>
              <a:gd name="connsiteX8" fmla="*/ 43074 w 8392622"/>
              <a:gd name="connsiteY8" fmla="*/ 1316059 h 4248472"/>
              <a:gd name="connsiteX0" fmla="*/ 43074 w 8700302"/>
              <a:gd name="connsiteY0" fmla="*/ 1305173 h 4237586"/>
              <a:gd name="connsiteX1" fmla="*/ 880162 w 8700302"/>
              <a:gd name="connsiteY1" fmla="*/ 10885 h 4237586"/>
              <a:gd name="connsiteX2" fmla="*/ 8375411 w 8700302"/>
              <a:gd name="connsiteY2" fmla="*/ 0 h 4237586"/>
              <a:gd name="connsiteX3" fmla="*/ 8392622 w 8700302"/>
              <a:gd name="connsiteY3" fmla="*/ 1294287 h 4237586"/>
              <a:gd name="connsiteX4" fmla="*/ 8392622 w 8700302"/>
              <a:gd name="connsiteY4" fmla="*/ 2932413 h 4237586"/>
              <a:gd name="connsiteX5" fmla="*/ 7087449 w 8700302"/>
              <a:gd name="connsiteY5" fmla="*/ 4237586 h 4237586"/>
              <a:gd name="connsiteX6" fmla="*/ 912819 w 8700302"/>
              <a:gd name="connsiteY6" fmla="*/ 4237586 h 4237586"/>
              <a:gd name="connsiteX7" fmla="*/ 32188 w 8700302"/>
              <a:gd name="connsiteY7" fmla="*/ 2605841 h 4237586"/>
              <a:gd name="connsiteX8" fmla="*/ 43074 w 8700302"/>
              <a:gd name="connsiteY8" fmla="*/ 1305173 h 4237586"/>
              <a:gd name="connsiteX0" fmla="*/ 43074 w 8392622"/>
              <a:gd name="connsiteY0" fmla="*/ 1305173 h 4237586"/>
              <a:gd name="connsiteX1" fmla="*/ 880162 w 8392622"/>
              <a:gd name="connsiteY1" fmla="*/ 10885 h 4237586"/>
              <a:gd name="connsiteX2" fmla="*/ 8375411 w 8392622"/>
              <a:gd name="connsiteY2" fmla="*/ 0 h 4237586"/>
              <a:gd name="connsiteX3" fmla="*/ 8392622 w 8392622"/>
              <a:gd name="connsiteY3" fmla="*/ 1294287 h 4237586"/>
              <a:gd name="connsiteX4" fmla="*/ 8392622 w 8392622"/>
              <a:gd name="connsiteY4" fmla="*/ 2932413 h 4237586"/>
              <a:gd name="connsiteX5" fmla="*/ 7087449 w 8392622"/>
              <a:gd name="connsiteY5" fmla="*/ 4237586 h 4237586"/>
              <a:gd name="connsiteX6" fmla="*/ 912819 w 8392622"/>
              <a:gd name="connsiteY6" fmla="*/ 4237586 h 4237586"/>
              <a:gd name="connsiteX7" fmla="*/ 32188 w 8392622"/>
              <a:gd name="connsiteY7" fmla="*/ 2605841 h 4237586"/>
              <a:gd name="connsiteX8" fmla="*/ 43074 w 8392622"/>
              <a:gd name="connsiteY8" fmla="*/ 1305173 h 4237586"/>
              <a:gd name="connsiteX0" fmla="*/ 43074 w 8392622"/>
              <a:gd name="connsiteY0" fmla="*/ 1299235 h 4231648"/>
              <a:gd name="connsiteX1" fmla="*/ 880162 w 8392622"/>
              <a:gd name="connsiteY1" fmla="*/ 4947 h 4231648"/>
              <a:gd name="connsiteX2" fmla="*/ 8389896 w 8392622"/>
              <a:gd name="connsiteY2" fmla="*/ 0 h 4231648"/>
              <a:gd name="connsiteX3" fmla="*/ 8392622 w 8392622"/>
              <a:gd name="connsiteY3" fmla="*/ 1288349 h 4231648"/>
              <a:gd name="connsiteX4" fmla="*/ 8392622 w 8392622"/>
              <a:gd name="connsiteY4" fmla="*/ 2926475 h 4231648"/>
              <a:gd name="connsiteX5" fmla="*/ 7087449 w 8392622"/>
              <a:gd name="connsiteY5" fmla="*/ 4231648 h 4231648"/>
              <a:gd name="connsiteX6" fmla="*/ 912819 w 8392622"/>
              <a:gd name="connsiteY6" fmla="*/ 4231648 h 4231648"/>
              <a:gd name="connsiteX7" fmla="*/ 32188 w 8392622"/>
              <a:gd name="connsiteY7" fmla="*/ 2599903 h 4231648"/>
              <a:gd name="connsiteX8" fmla="*/ 43074 w 8392622"/>
              <a:gd name="connsiteY8" fmla="*/ 1299235 h 4231648"/>
              <a:gd name="connsiteX0" fmla="*/ 43074 w 8392622"/>
              <a:gd name="connsiteY0" fmla="*/ 1299235 h 4231648"/>
              <a:gd name="connsiteX1" fmla="*/ 880162 w 8392622"/>
              <a:gd name="connsiteY1" fmla="*/ 4947 h 4231648"/>
              <a:gd name="connsiteX2" fmla="*/ 8389896 w 8392622"/>
              <a:gd name="connsiteY2" fmla="*/ 0 h 4231648"/>
              <a:gd name="connsiteX3" fmla="*/ 8392622 w 8392622"/>
              <a:gd name="connsiteY3" fmla="*/ 1288349 h 4231648"/>
              <a:gd name="connsiteX4" fmla="*/ 8392622 w 8392622"/>
              <a:gd name="connsiteY4" fmla="*/ 2926475 h 4231648"/>
              <a:gd name="connsiteX5" fmla="*/ 7087449 w 8392622"/>
              <a:gd name="connsiteY5" fmla="*/ 4231648 h 4231648"/>
              <a:gd name="connsiteX6" fmla="*/ 912819 w 8392622"/>
              <a:gd name="connsiteY6" fmla="*/ 4231648 h 4231648"/>
              <a:gd name="connsiteX7" fmla="*/ 32188 w 8392622"/>
              <a:gd name="connsiteY7" fmla="*/ 2599903 h 4231648"/>
              <a:gd name="connsiteX8" fmla="*/ 43074 w 8392622"/>
              <a:gd name="connsiteY8" fmla="*/ 1299235 h 4231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92622" h="4231648">
                <a:moveTo>
                  <a:pt x="43074" y="1299235"/>
                </a:moveTo>
                <a:cubicBezTo>
                  <a:pt x="43074" y="578408"/>
                  <a:pt x="-286979" y="-16825"/>
                  <a:pt x="880162" y="4947"/>
                </a:cubicBezTo>
                <a:lnTo>
                  <a:pt x="8389896" y="0"/>
                </a:lnTo>
                <a:cubicBezTo>
                  <a:pt x="8387677" y="377042"/>
                  <a:pt x="8392622" y="567522"/>
                  <a:pt x="8392622" y="1288349"/>
                </a:cubicBezTo>
                <a:lnTo>
                  <a:pt x="8392622" y="2926475"/>
                </a:lnTo>
                <a:cubicBezTo>
                  <a:pt x="8392622" y="3647302"/>
                  <a:pt x="7808276" y="4231648"/>
                  <a:pt x="7087449" y="4231648"/>
                </a:cubicBezTo>
                <a:lnTo>
                  <a:pt x="912819" y="4231648"/>
                </a:lnTo>
                <a:cubicBezTo>
                  <a:pt x="191992" y="4231648"/>
                  <a:pt x="32188" y="3320730"/>
                  <a:pt x="32188" y="2599903"/>
                </a:cubicBezTo>
                <a:cubicBezTo>
                  <a:pt x="32188" y="2053861"/>
                  <a:pt x="43074" y="1845277"/>
                  <a:pt x="43074" y="129923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983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5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92" y="364074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5" y="1913474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2821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92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1776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92"/>
            <a:ext cx="1543050" cy="780203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92"/>
            <a:ext cx="4514850" cy="7802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5791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9333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25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890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8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8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8714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74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74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610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733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4270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\\FL001F1\web_upload\Mario_Lacroix\fonds_konix\fond_konix-gaming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2"/>
            <a:ext cx="6857999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\\fl001f1\DIM\Archives_DIM\DIM\KONIX\LOGOS\LOGO KONIX\PAR_CATEGORIE\KONIX_GAMING_GENERIC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1632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FL001F1\web_upload\Mario_Lacroix\fonds_konix\fond_konix-nintendo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2"/>
            <a:ext cx="6858000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\\fl001f1\DIM\Archives_DIM\DIM\KONIX\LOGOS\LOGO KONIX\PAR_CATEGORIE\KONIX_GAMING_NINTENDO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8690892"/>
            <a:ext cx="1146345" cy="4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76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8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C5E42-910C-43C7-90C5-433A998A7963}" type="datetimeFigureOut">
              <a:rPr lang="fr-FR" smtClean="0"/>
              <a:t>24/07/2019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41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41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AA2A3-E8E0-4E38-B96B-727BA311D24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33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12" r:id="rId8"/>
    <p:sldLayoutId id="2147483913" r:id="rId9"/>
    <p:sldLayoutId id="2147483914" r:id="rId10"/>
    <p:sldLayoutId id="2147483917" r:id="rId11"/>
    <p:sldLayoutId id="2147483915" r:id="rId12"/>
    <p:sldLayoutId id="2147483916" r:id="rId13"/>
    <p:sldLayoutId id="2147483918" r:id="rId14"/>
    <p:sldLayoutId id="2147483908" r:id="rId15"/>
    <p:sldLayoutId id="2147483909" r:id="rId16"/>
    <p:sldLayoutId id="2147483910" r:id="rId17"/>
    <p:sldLayoutId id="2147483911" r:id="rId18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299" y="8696325"/>
            <a:ext cx="129540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ZoneTexte 19"/>
          <p:cNvSpPr txBox="1"/>
          <p:nvPr/>
        </p:nvSpPr>
        <p:spPr>
          <a:xfrm>
            <a:off x="3187246" y="251520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mtClean="0">
                <a:solidFill>
                  <a:prstClr val="white"/>
                </a:solidFill>
              </a:rPr>
              <a:t>ACCESSOIRE NINTENDO SWITCH LITE</a:t>
            </a:r>
            <a:endParaRPr lang="fr-FR" b="1" dirty="0">
              <a:solidFill>
                <a:prstClr val="white"/>
              </a:solidFill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56966"/>
              </p:ext>
            </p:extLst>
          </p:nvPr>
        </p:nvGraphicFramePr>
        <p:xfrm>
          <a:off x="337096" y="7092280"/>
          <a:ext cx="3956000" cy="138698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704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04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6724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044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699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7044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Poids</a:t>
                      </a:r>
                      <a:br>
                        <a:rPr lang="fr-FR" sz="900" dirty="0"/>
                      </a:br>
                      <a:r>
                        <a:rPr lang="fr-FR" sz="900" dirty="0"/>
                        <a:t>(kg)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Longueur</a:t>
                      </a:r>
                      <a:br>
                        <a:rPr lang="fr-FR" sz="900" dirty="0"/>
                      </a:br>
                      <a:r>
                        <a:rPr lang="fr-FR" sz="900" dirty="0"/>
                        <a:t>(mm)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Largeur</a:t>
                      </a:r>
                      <a:br>
                        <a:rPr lang="fr-FR" sz="900" dirty="0"/>
                      </a:br>
                      <a:r>
                        <a:rPr lang="fr-FR" sz="900" dirty="0"/>
                        <a:t>(mm)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Hauteur</a:t>
                      </a:r>
                      <a:br>
                        <a:rPr lang="fr-FR" sz="900" dirty="0"/>
                      </a:br>
                      <a:r>
                        <a:rPr lang="fr-FR" sz="900" dirty="0"/>
                        <a:t>(mm)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/>
                        <a:t>Quantité</a:t>
                      </a:r>
                      <a:br>
                        <a:rPr lang="fr-FR" sz="900" dirty="0"/>
                      </a:br>
                      <a:r>
                        <a:rPr lang="fr-FR" sz="900" dirty="0"/>
                        <a:t>(pcs)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fr-FR" sz="1000" dirty="0"/>
                        <a:t>Unité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smtClean="0">
                          <a:latin typeface="+mn-lt"/>
                        </a:rPr>
                        <a:t>N</a:t>
                      </a:r>
                      <a:r>
                        <a:rPr lang="fr-FR" sz="1000" smtClean="0">
                          <a:latin typeface="+mn-lt"/>
                        </a:rPr>
                        <a:t>C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smtClean="0">
                          <a:latin typeface="+mn-lt"/>
                        </a:rPr>
                        <a:t>N</a:t>
                      </a:r>
                      <a:r>
                        <a:rPr lang="fr-FR" sz="1000" smtClean="0">
                          <a:latin typeface="+mn-lt"/>
                        </a:rPr>
                        <a:t>C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smtClean="0">
                          <a:latin typeface="+mn-lt"/>
                        </a:rPr>
                        <a:t>N</a:t>
                      </a:r>
                      <a:r>
                        <a:rPr lang="fr-FR" sz="1000" smtClean="0">
                          <a:latin typeface="+mn-lt"/>
                        </a:rPr>
                        <a:t>C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smtClean="0">
                          <a:latin typeface="+mn-lt"/>
                        </a:rPr>
                        <a:t>N</a:t>
                      </a:r>
                      <a:r>
                        <a:rPr lang="fr-FR" sz="1000" smtClean="0">
                          <a:latin typeface="+mn-lt"/>
                        </a:rPr>
                        <a:t>C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smtClean="0">
                          <a:latin typeface="+mn-lt"/>
                        </a:rPr>
                        <a:t>1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fr-FR" sz="1000" dirty="0"/>
                        <a:t>Sous PCB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dirty="0">
                          <a:latin typeface="+mn-lt"/>
                        </a:rPr>
                        <a:t>N</a:t>
                      </a:r>
                      <a:r>
                        <a:rPr lang="fr-FR" sz="1000" dirty="0">
                          <a:latin typeface="+mn-lt"/>
                        </a:rPr>
                        <a:t>C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dirty="0">
                          <a:latin typeface="+mn-lt"/>
                        </a:rPr>
                        <a:t>N</a:t>
                      </a:r>
                      <a:r>
                        <a:rPr lang="fr-FR" sz="1000" dirty="0">
                          <a:latin typeface="+mn-lt"/>
                        </a:rPr>
                        <a:t>C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dirty="0">
                          <a:latin typeface="+mn-lt"/>
                        </a:rPr>
                        <a:t>N</a:t>
                      </a:r>
                      <a:r>
                        <a:rPr lang="fr-FR" sz="1000" dirty="0">
                          <a:latin typeface="+mn-lt"/>
                        </a:rPr>
                        <a:t>C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dirty="0">
                          <a:latin typeface="+mn-lt"/>
                        </a:rPr>
                        <a:t>N</a:t>
                      </a:r>
                      <a:r>
                        <a:rPr lang="fr-FR" sz="1000" dirty="0">
                          <a:latin typeface="+mn-lt"/>
                        </a:rPr>
                        <a:t>C</a:t>
                      </a: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000" dirty="0">
                          <a:latin typeface="+mn-lt"/>
                        </a:rPr>
                        <a:t>NC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fr-FR" sz="1000" dirty="0"/>
                        <a:t>Master PCB</a:t>
                      </a:r>
                      <a:endParaRPr lang="fr-FR" sz="1000" dirty="0">
                        <a:latin typeface="+mn-lt"/>
                      </a:endParaRPr>
                    </a:p>
                  </a:txBody>
                  <a:tcPr marL="79899" marR="79899" marT="39949" marB="399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fr-FR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fr-FR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fr-FR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50000"/>
                        </a:lnSpc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327048" y="6164960"/>
            <a:ext cx="2309863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fr-FR" sz="1050" dirty="0" err="1">
                <a:solidFill>
                  <a:prstClr val="black"/>
                </a:solidFill>
              </a:rPr>
              <a:t>Ref</a:t>
            </a:r>
            <a:r>
              <a:rPr lang="fr-FR" sz="1050" dirty="0">
                <a:solidFill>
                  <a:prstClr val="black"/>
                </a:solidFill>
              </a:rPr>
              <a:t> </a:t>
            </a:r>
            <a:r>
              <a:rPr lang="fr-FR" sz="1050" dirty="0" err="1">
                <a:solidFill>
                  <a:prstClr val="black"/>
                </a:solidFill>
              </a:rPr>
              <a:t>Innelec</a:t>
            </a:r>
            <a:r>
              <a:rPr lang="fr-FR" sz="1050" dirty="0">
                <a:solidFill>
                  <a:prstClr val="black"/>
                </a:solidFill>
              </a:rPr>
              <a:t> : </a:t>
            </a:r>
            <a:r>
              <a:rPr lang="fr-FR" sz="1050">
                <a:solidFill>
                  <a:prstClr val="black"/>
                </a:solidFill>
              </a:rPr>
              <a:t>	</a:t>
            </a:r>
            <a:r>
              <a:rPr lang="fr-FR" sz="1050" smtClean="0">
                <a:solidFill>
                  <a:prstClr val="black"/>
                </a:solidFill>
              </a:rPr>
              <a:t>61881109667</a:t>
            </a:r>
          </a:p>
          <a:p>
            <a:r>
              <a:rPr lang="fr-FR" sz="1050" smtClean="0">
                <a:solidFill>
                  <a:prstClr val="black"/>
                </a:solidFill>
              </a:rPr>
              <a:t>Gencod </a:t>
            </a:r>
            <a:r>
              <a:rPr lang="fr-FR" sz="1050" dirty="0">
                <a:solidFill>
                  <a:prstClr val="black"/>
                </a:solidFill>
              </a:rPr>
              <a:t>: </a:t>
            </a:r>
            <a:r>
              <a:rPr lang="fr-FR" sz="1050">
                <a:solidFill>
                  <a:prstClr val="black"/>
                </a:solidFill>
              </a:rPr>
              <a:t>	</a:t>
            </a:r>
            <a:r>
              <a:rPr lang="fr-FR" sz="1050" smtClean="0">
                <a:solidFill>
                  <a:prstClr val="black"/>
                </a:solidFill>
              </a:rPr>
              <a:t>3328170278201</a:t>
            </a:r>
          </a:p>
          <a:p>
            <a:r>
              <a:rPr lang="fr-FR" sz="1050" smtClean="0">
                <a:solidFill>
                  <a:prstClr val="black"/>
                </a:solidFill>
              </a:rPr>
              <a:t>DEEE :	0,00 €</a:t>
            </a:r>
            <a:endParaRPr lang="fr-FR" sz="1050" smtClean="0">
              <a:solidFill>
                <a:prstClr val="black"/>
              </a:solidFill>
            </a:endParaRPr>
          </a:p>
          <a:p>
            <a:r>
              <a:rPr lang="fr-FR" sz="1050" smtClean="0">
                <a:solidFill>
                  <a:prstClr val="black"/>
                </a:solidFill>
              </a:rPr>
              <a:t>PVP </a:t>
            </a:r>
            <a:r>
              <a:rPr lang="fr-FR" sz="1050">
                <a:solidFill>
                  <a:prstClr val="black"/>
                </a:solidFill>
              </a:rPr>
              <a:t>TTC: 	</a:t>
            </a:r>
            <a:r>
              <a:rPr lang="fr-FR" sz="1050" smtClean="0">
                <a:solidFill>
                  <a:prstClr val="black"/>
                </a:solidFill>
              </a:rPr>
              <a:t>12,99</a:t>
            </a:r>
            <a:r>
              <a:rPr lang="fr-FR" sz="1050" dirty="0">
                <a:solidFill>
                  <a:prstClr val="black"/>
                </a:solidFill>
              </a:rPr>
              <a:t>€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04678" y="797967"/>
            <a:ext cx="67152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prstClr val="black"/>
                </a:solidFill>
              </a:rPr>
              <a:t>Silicone Skin Switch Lite – Jaune </a:t>
            </a:r>
            <a:endParaRPr lang="fr-FR" sz="2400" b="1" i="1" dirty="0">
              <a:solidFill>
                <a:prstClr val="black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06882" y="4188946"/>
            <a:ext cx="6434486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smtClean="0"/>
              <a:t>Charactéristiques techniques :</a:t>
            </a:r>
            <a:endParaRPr lang="fr-FR" sz="1300" b="1" dirty="0"/>
          </a:p>
          <a:p>
            <a:endParaRPr lang="fr-FR" sz="1200" b="1" dirty="0"/>
          </a:p>
          <a:p>
            <a:pPr marL="171450" indent="-171450">
              <a:buFont typeface="Calibri" panose="020F0502020204030204" pitchFamily="34" charset="0"/>
              <a:buChar char="‐"/>
            </a:pPr>
            <a:r>
              <a:rPr lang="en-GB" sz="1400" smtClean="0">
                <a:ea typeface="Calibri Light" charset="0"/>
                <a:cs typeface="Arial" pitchFamily="34" charset="0"/>
                <a:sym typeface="+mn-ea"/>
              </a:rPr>
              <a:t>Une </a:t>
            </a: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protection pour la console </a:t>
            </a: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pendant </a:t>
            </a:r>
            <a:r>
              <a:rPr lang="en-GB" sz="1400" smtClean="0">
                <a:ea typeface="Calibri Light" charset="0"/>
                <a:cs typeface="Arial" pitchFamily="34" charset="0"/>
                <a:sym typeface="+mn-ea"/>
              </a:rPr>
              <a:t>l’utilisation</a:t>
            </a:r>
          </a:p>
          <a:p>
            <a:pPr marL="171450" indent="-171450">
              <a:buFont typeface="Calibri" panose="020F0502020204030204" pitchFamily="34" charset="0"/>
              <a:buChar char="‐"/>
            </a:pP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Ajustement parfait</a:t>
            </a:r>
          </a:p>
          <a:p>
            <a:pPr marL="171450" indent="-171450">
              <a:buFont typeface="Calibri" panose="020F0502020204030204" pitchFamily="34" charset="0"/>
              <a:buChar char="‐"/>
            </a:pP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Conserve un accès à tous les boutons et controles</a:t>
            </a:r>
          </a:p>
          <a:p>
            <a:pPr marL="171450" indent="-171450">
              <a:buFont typeface="Calibri" panose="020F0502020204030204" pitchFamily="34" charset="0"/>
              <a:buChar char="‐"/>
            </a:pP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Facile à installer </a:t>
            </a: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et </a:t>
            </a:r>
            <a:r>
              <a:rPr lang="en-GB" sz="1400" smtClean="0">
                <a:ea typeface="Calibri Light" charset="0"/>
                <a:cs typeface="Arial" pitchFamily="34" charset="0"/>
                <a:sym typeface="+mn-ea"/>
              </a:rPr>
              <a:t>enlever</a:t>
            </a:r>
          </a:p>
          <a:p>
            <a:pPr marL="171450" indent="-171450">
              <a:buFont typeface="Calibri" panose="020F0502020204030204" pitchFamily="34" charset="0"/>
              <a:buChar char="‐"/>
            </a:pPr>
            <a:r>
              <a:rPr lang="en-GB" sz="1400">
                <a:ea typeface="Calibri Light" charset="0"/>
                <a:cs typeface="Arial" pitchFamily="34" charset="0"/>
                <a:sym typeface="+mn-ea"/>
              </a:rPr>
              <a:t>Disponible </a:t>
            </a:r>
            <a:r>
              <a:rPr lang="en-GB" sz="1400" smtClean="0">
                <a:ea typeface="Calibri Light" charset="0"/>
                <a:cs typeface="Arial" pitchFamily="34" charset="0"/>
                <a:sym typeface="+mn-ea"/>
              </a:rPr>
              <a:t>aussi en Gris et Turquoise</a:t>
            </a:r>
            <a:endParaRPr lang="en-GB" sz="1400">
              <a:ea typeface="Calibri Light" charset="0"/>
              <a:cs typeface="Arial" pitchFamily="34" charset="0"/>
              <a:sym typeface="+mn-ea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9506" y="1116809"/>
            <a:ext cx="34637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smtClean="0">
                <a:solidFill>
                  <a:srgbClr val="777777"/>
                </a:solidFill>
              </a:rPr>
              <a:t>Protection en silicone pour votre Switch Lite</a:t>
            </a:r>
            <a:endParaRPr lang="fr-FR" sz="1400" b="1" dirty="0">
              <a:solidFill>
                <a:srgbClr val="777777"/>
              </a:solidFill>
              <a:latin typeface="Avenir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06882" y="3635896"/>
            <a:ext cx="6126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5500" hangingPunct="0">
              <a:buSzPct val="100000"/>
              <a:defRPr/>
            </a:pPr>
            <a:r>
              <a:rPr lang="en-GB" sz="1400">
                <a:ea typeface="Futura"/>
                <a:cs typeface="Arial" pitchFamily="34" charset="0"/>
                <a:sym typeface="+mn-ea"/>
              </a:rPr>
              <a:t>Coque en silicone pour la Switch Lite qui s’adapte parfaitement et conserve un accès à tous les boutons et fonctionnalités de la console.</a:t>
            </a:r>
            <a:endParaRPr lang="en-GB" sz="1400" dirty="0">
              <a:ea typeface="Futura"/>
              <a:cs typeface="Arial" pitchFamily="34" charset="0"/>
              <a:sym typeface="+mn-ea"/>
            </a:endParaRPr>
          </a:p>
        </p:txBody>
      </p:sp>
      <p:pic>
        <p:nvPicPr>
          <p:cNvPr id="4" name="Picture 3" descr="C:\Users\vte_boissy\Desktop\Thomas\Elements graphiques\Produit Konix\3328170278201_2.jpg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277" b="89723" l="4900" r="94700">
                        <a14:backgroundMark x1="17300" y1="21542" x2="18900" y2="22530"/>
                        <a14:backgroundMark x1="81600" y1="20751" x2="82100" y2="23123"/>
                        <a14:backgroundMark x1="81500" y1="77668" x2="81500" y2="7786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85" t="10330" r="5448" b="10415"/>
          <a:stretch/>
        </p:blipFill>
        <p:spPr bwMode="auto">
          <a:xfrm>
            <a:off x="1124744" y="1450135"/>
            <a:ext cx="4608512" cy="2059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xmlns="" id="{AB7386CF-AACC-438D-9F01-D19C3326DDE3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88" y="4227151"/>
            <a:ext cx="2163103" cy="15420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5" t="3764" r="8964" b="8065"/>
          <a:stretch/>
        </p:blipFill>
        <p:spPr bwMode="auto">
          <a:xfrm>
            <a:off x="2924944" y="6018801"/>
            <a:ext cx="1376739" cy="103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702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17353</TotalTime>
  <Words>114</Words>
  <Application>Microsoft Office PowerPoint</Application>
  <PresentationFormat>Affichage à l'écran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daverat</dc:creator>
  <cp:lastModifiedBy>Thomas Boissy</cp:lastModifiedBy>
  <cp:revision>1437</cp:revision>
  <cp:lastPrinted>2016-09-05T14:58:13Z</cp:lastPrinted>
  <dcterms:created xsi:type="dcterms:W3CDTF">2014-01-14T14:16:22Z</dcterms:created>
  <dcterms:modified xsi:type="dcterms:W3CDTF">2019-07-24T15:48:30Z</dcterms:modified>
</cp:coreProperties>
</file>