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"/>
  </p:notesMasterIdLst>
  <p:handoutMasterIdLst>
    <p:handoutMasterId r:id="rId4"/>
  </p:handoutMasterIdLst>
  <p:sldIdLst>
    <p:sldId id="579" r:id="rId2"/>
  </p:sldIdLst>
  <p:sldSz cx="6858000" cy="9144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0A"/>
    <a:srgbClr val="FF9933"/>
    <a:srgbClr val="003399"/>
    <a:srgbClr val="0429C8"/>
    <a:srgbClr val="336699"/>
    <a:srgbClr val="0033CC"/>
    <a:srgbClr val="6C89A4"/>
    <a:srgbClr val="4D6F73"/>
    <a:srgbClr val="0099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9767" autoAdjust="0"/>
  </p:normalViewPr>
  <p:slideViewPr>
    <p:cSldViewPr>
      <p:cViewPr>
        <p:scale>
          <a:sx n="100" d="100"/>
          <a:sy n="100" d="100"/>
        </p:scale>
        <p:origin x="-2880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266" y="45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25D5C-E71A-4092-9920-1003C818B8B8}" type="datetimeFigureOut">
              <a:rPr lang="fr-FR" smtClean="0"/>
              <a:pPr/>
              <a:t>22/07/2019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DC79C-C908-4D90-A4DF-6DBD8BDED3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968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AF07422-949C-44B2-BFCB-3D69D378FB18}" type="datetimeFigureOut">
              <a:rPr lang="fr-FR" smtClean="0"/>
              <a:pPr/>
              <a:t>22/07/2019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DEE9902B-5662-47CB-8EBC-8BB131E641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88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858000" cy="914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9" name="Picture 5" descr="C:\Users\thomas\Desktop\Fichier fiche produits\carte prime fond gris.png"/>
          <p:cNvPicPr>
            <a:picLocks noChangeAspect="1" noChangeArrowheads="1"/>
          </p:cNvPicPr>
          <p:nvPr userDrawn="1"/>
        </p:nvPicPr>
        <p:blipFill>
          <a:blip r:embed="rId2" cstate="print"/>
          <a:srcRect l="12908" r="12040"/>
          <a:stretch>
            <a:fillRect/>
          </a:stretch>
        </p:blipFill>
        <p:spPr bwMode="auto">
          <a:xfrm>
            <a:off x="0" y="1043608"/>
            <a:ext cx="6858000" cy="6858000"/>
          </a:xfrm>
          <a:prstGeom prst="rect">
            <a:avLst/>
          </a:prstGeom>
          <a:noFill/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34" y="107504"/>
            <a:ext cx="3009934" cy="124917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868"/>
            <a:ext cx="6858000" cy="12354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4448"/>
            <a:ext cx="6858000" cy="12354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23" y="8798035"/>
            <a:ext cx="1487716" cy="27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5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3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664" y="6228184"/>
            <a:ext cx="20947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fr-FR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Innelec</a:t>
            </a:r>
            <a:r>
              <a:rPr lang="fr-FR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61881107061</a:t>
            </a:r>
            <a:br>
              <a:rPr lang="fr-FR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Gencod</a:t>
            </a:r>
            <a:r>
              <a:rPr lang="fr-FR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3328170274777</a:t>
            </a:r>
            <a:br>
              <a:rPr lang="fr-FR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Deee</a:t>
            </a:r>
            <a:r>
              <a:rPr lang="fr-FR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0,08 €</a:t>
            </a:r>
          </a:p>
          <a:p>
            <a:r>
              <a:rPr lang="fr-FR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PVPC* : 69,99 € </a:t>
            </a:r>
            <a:endParaRPr lang="fr-F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4784" y="1619672"/>
            <a:ext cx="4271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Casque Pro Gaming BODHRAN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89040" y="219573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cs typeface="Arial" panose="020B0604020202020204" pitchFamily="34" charset="0"/>
              </a:rPr>
              <a:t>Caractéristiques principales :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89040" y="2483768"/>
            <a:ext cx="3068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Casque </a:t>
            </a:r>
            <a:r>
              <a:rPr lang="fr-FR" sz="12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circum</a:t>
            </a:r>
            <a:r>
              <a:rPr lang="fr-FR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fr-FR" sz="12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aural</a:t>
            </a:r>
            <a:endParaRPr lang="fr-FR" sz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Haut-parleurs de 53mm de diamètre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Effet sonore 7,1 pour une parfaite spatialité lors de vos sessions de jeux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Coussinets étudiés pour un confort et isolement des bruits extérieurs optimal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Télécommande avec réglage du volume, fonction mute du microphone et du son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USB pour jouer sur PC ou Jack 3,5mm pour les manettes PS4 et XBOX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Microphone omnidirectionnel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Longueur du câble 2,5m</a:t>
            </a:r>
            <a:endParaRPr lang="fr-F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9" name="Tableau 38">
            <a:extLst>
              <a:ext uri="{FF2B5EF4-FFF2-40B4-BE49-F238E27FC236}">
                <a16:creationId xmlns:a16="http://schemas.microsoft.com/office/drawing/2014/main" xmlns="" id="{778AB267-8FC6-4092-9DAF-D4D16ABDC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968065"/>
              </p:ext>
            </p:extLst>
          </p:nvPr>
        </p:nvGraphicFramePr>
        <p:xfrm>
          <a:off x="3861048" y="6588224"/>
          <a:ext cx="2736304" cy="194228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3550"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CARACTÉRISTIQUES TECHNIQUES</a:t>
                      </a:r>
                    </a:p>
                  </a:txBody>
                  <a:tcPr marL="74787" marR="74787" marT="37394" marB="373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550">
                <a:tc>
                  <a:txBody>
                    <a:bodyPr/>
                    <a:lstStyle/>
                    <a:p>
                      <a:r>
                        <a:rPr lang="en-US" sz="9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Haut-parleurs</a:t>
                      </a:r>
                      <a:endParaRPr lang="fr-F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787" marR="74787" marT="37394" marB="373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53mm</a:t>
                      </a:r>
                      <a:r>
                        <a:rPr lang="fr-FR" sz="900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*2</a:t>
                      </a:r>
                      <a:endParaRPr lang="fr-F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787" marR="74787" marT="37394" marB="373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550">
                <a:tc>
                  <a:txBody>
                    <a:bodyPr/>
                    <a:lstStyle/>
                    <a:p>
                      <a:r>
                        <a:rPr lang="fr-FR" sz="9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Impédance</a:t>
                      </a:r>
                      <a:endParaRPr lang="fr-F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787" marR="74787" marT="37394" marB="373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r>
                        <a:rPr lang="el-GR" sz="9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Ω</a:t>
                      </a:r>
                      <a:r>
                        <a:rPr lang="fr-FR" sz="9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±15%</a:t>
                      </a:r>
                      <a:endParaRPr lang="fr-F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787" marR="74787" marT="37394" marB="373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550">
                <a:tc>
                  <a:txBody>
                    <a:bodyPr/>
                    <a:lstStyle/>
                    <a:p>
                      <a:r>
                        <a:rPr lang="fr-FR" sz="9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Puissance de son en sortie</a:t>
                      </a:r>
                      <a:endParaRPr lang="fr-F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787" marR="74787" marT="37394" marB="373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r>
                        <a:rPr lang="fr-FR" sz="9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±3dB</a:t>
                      </a:r>
                      <a:endParaRPr lang="fr-F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787" marR="74787" marT="37394" marB="373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Sensibilité</a:t>
                      </a:r>
                      <a:r>
                        <a:rPr lang="fr-FR" sz="900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Micro</a:t>
                      </a:r>
                      <a:endParaRPr lang="fr-F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787" marR="74787" marT="37394" marB="373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-42db±3db</a:t>
                      </a:r>
                      <a:endParaRPr lang="fr-F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787" marR="74787" marT="37394" marB="373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Fréquence</a:t>
                      </a:r>
                    </a:p>
                  </a:txBody>
                  <a:tcPr marL="74787" marR="74787" marT="37394" marB="373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20Hz-20kHz</a:t>
                      </a:r>
                      <a:endParaRPr lang="fr-FR" sz="9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787" marR="74787" marT="37394" marB="373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Longueur</a:t>
                      </a:r>
                      <a:r>
                        <a:rPr lang="fr-FR" sz="9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du câble</a:t>
                      </a:r>
                      <a:endParaRPr lang="fr-F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787" marR="74787" marT="37394" marB="373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2,5m</a:t>
                      </a:r>
                      <a:endParaRPr lang="fr-FR" sz="9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787" marR="74787" marT="37394" marB="373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9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Plug jack micro</a:t>
                      </a:r>
                      <a:endParaRPr lang="fr-F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787" marR="74787" marT="37394" marB="373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3,5mm</a:t>
                      </a:r>
                    </a:p>
                  </a:txBody>
                  <a:tcPr marL="74787" marR="74787" marT="37394" marB="373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9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Impédance du micro </a:t>
                      </a:r>
                      <a:endParaRPr lang="fr-FR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787" marR="74787" marT="37394" marB="373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2.2K</a:t>
                      </a:r>
                      <a:r>
                        <a:rPr lang="el-GR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Ω</a:t>
                      </a:r>
                      <a:endParaRPr lang="fr-FR" sz="9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4787" marR="74787" marT="37394" marB="3739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33D5432E-795A-4C66-BD78-E6EFB9A5079D" descr="10CC4591-83BB-4BA6-B94C-2F5C5D257D08@innelec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1" r="38904"/>
          <a:stretch/>
        </p:blipFill>
        <p:spPr bwMode="auto">
          <a:xfrm>
            <a:off x="260648" y="6084168"/>
            <a:ext cx="2133158" cy="16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33D5432E-795A-4C66-BD78-E6EFB9A5079D" descr="10CC4591-83BB-4BA6-B94C-2F5C5D257D08@innelec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1" t="1" r="38904" b="1"/>
          <a:stretch/>
        </p:blipFill>
        <p:spPr bwMode="auto">
          <a:xfrm>
            <a:off x="260648" y="7007864"/>
            <a:ext cx="2133158" cy="16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33D5432E-795A-4C66-BD78-E6EFB9A5079D" descr="10CC4591-83BB-4BA6-B94C-2F5C5D257D08@innelec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9" r="45214" b="-3"/>
          <a:stretch/>
        </p:blipFill>
        <p:spPr bwMode="auto">
          <a:xfrm rot="16200000">
            <a:off x="-201197" y="6546014"/>
            <a:ext cx="1087330" cy="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33D5432E-795A-4C66-BD78-E6EFB9A5079D" descr="10CC4591-83BB-4BA6-B94C-2F5C5D257D08@innelec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9" r="45214" b="-3"/>
          <a:stretch/>
        </p:blipFill>
        <p:spPr bwMode="auto">
          <a:xfrm rot="16200000">
            <a:off x="1768322" y="6546013"/>
            <a:ext cx="1087330" cy="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837231"/>
              </p:ext>
            </p:extLst>
          </p:nvPr>
        </p:nvGraphicFramePr>
        <p:xfrm>
          <a:off x="260648" y="7308304"/>
          <a:ext cx="3357622" cy="121868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76064"/>
                <a:gridCol w="432048"/>
                <a:gridCol w="648072"/>
                <a:gridCol w="576064"/>
                <a:gridCol w="556342"/>
                <a:gridCol w="569032"/>
              </a:tblGrid>
              <a:tr h="300639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7814" marR="67814" marT="33906" marB="339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Poids</a:t>
                      </a:r>
                      <a:br>
                        <a:rPr lang="fr-FR" sz="900" b="1" dirty="0" smtClean="0"/>
                      </a:br>
                      <a:r>
                        <a:rPr lang="fr-FR" sz="900" b="1" dirty="0" smtClean="0"/>
                        <a:t>(kg)</a:t>
                      </a:r>
                      <a:endParaRPr lang="fr-FR" sz="900" b="1" dirty="0"/>
                    </a:p>
                  </a:txBody>
                  <a:tcPr marL="67814" marR="67814" marT="33906" marB="339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Longueur</a:t>
                      </a:r>
                      <a:br>
                        <a:rPr lang="fr-FR" sz="900" b="1" dirty="0" smtClean="0"/>
                      </a:br>
                      <a:r>
                        <a:rPr lang="fr-FR" sz="900" b="1" dirty="0" smtClean="0"/>
                        <a:t>(mm)</a:t>
                      </a:r>
                      <a:endParaRPr lang="fr-FR" sz="900" b="1" dirty="0"/>
                    </a:p>
                  </a:txBody>
                  <a:tcPr marL="67814" marR="67814" marT="33906" marB="339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/>
                        <a:t>Largeur</a:t>
                      </a:r>
                      <a:br>
                        <a:rPr lang="fr-FR" sz="900" b="1" dirty="0" smtClean="0"/>
                      </a:br>
                      <a:r>
                        <a:rPr lang="fr-FR" sz="900" b="1" dirty="0" smtClean="0"/>
                        <a:t>(mm)</a:t>
                      </a:r>
                    </a:p>
                  </a:txBody>
                  <a:tcPr marL="67814" marR="67814" marT="33906" marB="339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/>
                        <a:t>Hauteur</a:t>
                      </a:r>
                      <a:br>
                        <a:rPr lang="fr-FR" sz="900" b="1" dirty="0" smtClean="0"/>
                      </a:br>
                      <a:r>
                        <a:rPr lang="fr-FR" sz="900" b="1" dirty="0" smtClean="0"/>
                        <a:t>(mm)</a:t>
                      </a:r>
                    </a:p>
                  </a:txBody>
                  <a:tcPr marL="67814" marR="67814" marT="33906" marB="339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/>
                        <a:t>Quantité</a:t>
                      </a:r>
                      <a:br>
                        <a:rPr lang="fr-FR" sz="900" b="1" dirty="0" smtClean="0"/>
                      </a:br>
                      <a:r>
                        <a:rPr lang="fr-FR" sz="900" b="1" dirty="0" smtClean="0"/>
                        <a:t>(pcs)</a:t>
                      </a:r>
                    </a:p>
                  </a:txBody>
                  <a:tcPr marL="67814" marR="67814" marT="33906" marB="339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750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Unité</a:t>
                      </a:r>
                      <a:endParaRPr lang="fr-FR" sz="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7814" marR="67814" marT="33906" marB="339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smtClean="0">
                          <a:solidFill>
                            <a:schemeClr val="bg1"/>
                          </a:solidFill>
                        </a:rPr>
                        <a:t>Nc</a:t>
                      </a:r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marL="62949" marR="62949" marT="31475" marB="31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smtClean="0">
                          <a:solidFill>
                            <a:schemeClr val="bg1"/>
                          </a:solidFill>
                        </a:rPr>
                        <a:t>Nc</a:t>
                      </a:r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marL="62949" marR="62949" marT="31475" marB="31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smtClean="0">
                          <a:solidFill>
                            <a:schemeClr val="bg1"/>
                          </a:solidFill>
                        </a:rPr>
                        <a:t>Nc</a:t>
                      </a:r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marL="62949" marR="62949" marT="31475" marB="31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solidFill>
                            <a:schemeClr val="bg1"/>
                          </a:solidFill>
                        </a:rPr>
                        <a:t>Nc</a:t>
                      </a:r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marL="62949" marR="62949" marT="31475" marB="31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marL="62949" marR="62949" marT="31475" marB="31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750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Sous PCB</a:t>
                      </a:r>
                      <a:endParaRPr lang="fr-FR" sz="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7814" marR="67814" marT="33906" marB="339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smtClean="0">
                          <a:solidFill>
                            <a:schemeClr val="bg1"/>
                          </a:solidFill>
                        </a:rPr>
                        <a:t>Nc</a:t>
                      </a:r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marL="62949" marR="62949" marT="31475" marB="31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smtClean="0">
                          <a:solidFill>
                            <a:schemeClr val="bg1"/>
                          </a:solidFill>
                        </a:rPr>
                        <a:t>Nc</a:t>
                      </a:r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marL="62949" marR="62949" marT="31475" marB="31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solidFill>
                            <a:schemeClr val="bg1"/>
                          </a:solidFill>
                        </a:rPr>
                        <a:t>Nc</a:t>
                      </a:r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marL="62949" marR="62949" marT="31475" marB="31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smtClean="0">
                          <a:solidFill>
                            <a:schemeClr val="bg1"/>
                          </a:solidFill>
                        </a:rPr>
                        <a:t>Nc</a:t>
                      </a:r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marL="62949" marR="62949" marT="31475" marB="31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smtClean="0">
                          <a:solidFill>
                            <a:schemeClr val="bg1"/>
                          </a:solidFill>
                        </a:rPr>
                        <a:t>Nc</a:t>
                      </a:r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marL="62949" marR="62949" marT="31475" marB="31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6509">
                <a:tc>
                  <a:txBody>
                    <a:bodyPr/>
                    <a:lstStyle/>
                    <a:p>
                      <a:pPr algn="l"/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Master PCB</a:t>
                      </a:r>
                      <a:endParaRPr lang="fr-FR" sz="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7814" marR="67814" marT="33906" marB="3390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smtClean="0">
                          <a:solidFill>
                            <a:schemeClr val="bg1"/>
                          </a:solidFill>
                        </a:rPr>
                        <a:t>Nc</a:t>
                      </a:r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marL="62949" marR="62949" marT="31475" marB="31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smtClean="0">
                          <a:solidFill>
                            <a:schemeClr val="bg1"/>
                          </a:solidFill>
                        </a:rPr>
                        <a:t>Nc</a:t>
                      </a:r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marL="62949" marR="62949" marT="31475" marB="31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smtClean="0">
                          <a:solidFill>
                            <a:schemeClr val="bg1"/>
                          </a:solidFill>
                        </a:rPr>
                        <a:t>Nc</a:t>
                      </a:r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marL="62949" marR="62949" marT="31475" marB="31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solidFill>
                            <a:schemeClr val="bg1"/>
                          </a:solidFill>
                        </a:rPr>
                        <a:t>Nc</a:t>
                      </a:r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marL="62949" marR="62949" marT="31475" marB="31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solidFill>
                            <a:schemeClr val="bg1"/>
                          </a:solidFill>
                        </a:rPr>
                        <a:t>Nc</a:t>
                      </a:r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marL="62949" marR="62949" marT="31475" marB="314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88" y="6156176"/>
            <a:ext cx="1224136" cy="936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vte_boissy\Desktop\bohdran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277" y1="93630" x2="67699" y2="93750"/>
                        <a14:foregroundMark x1="69322" y1="88462" x2="95723" y2="86298"/>
                        <a14:foregroundMark x1="95428" y1="27644" x2="93363" y2="41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0" y="4932040"/>
            <a:ext cx="1208692" cy="1483232"/>
          </a:xfrm>
          <a:prstGeom prst="rect">
            <a:avLst/>
          </a:prstGeom>
          <a:noFill/>
          <a:effectLst>
            <a:glow rad="127000">
              <a:schemeClr val="bg1">
                <a:alpha val="1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I:\Ventes\GRANDS COMPTES\Thomas Boissy (Martha)\DIM\BODHRAN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1052" y1="43388" x2="83046" y2="71025"/>
                        <a14:foregroundMark x1="31083" y1="73700" x2="38619" y2="74146"/>
                        <a14:foregroundMark x1="69702" y1="80684" x2="65306" y2="79643"/>
                        <a14:backgroundMark x1="70173" y1="85587" x2="61068" y2="92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64412"/>
            <a:ext cx="3873417" cy="4091764"/>
          </a:xfrm>
          <a:prstGeom prst="rect">
            <a:avLst/>
          </a:prstGeom>
          <a:noFill/>
          <a:effectLst>
            <a:glow rad="76200">
              <a:schemeClr val="bg1">
                <a:alpha val="1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16755</TotalTime>
  <Words>137</Words>
  <Application>Microsoft Office PowerPoint</Application>
  <PresentationFormat>Affichage à l'écran (4:3)</PresentationFormat>
  <Paragraphs>52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daverat</dc:creator>
  <cp:lastModifiedBy>Thomas Boissy</cp:lastModifiedBy>
  <cp:revision>1298</cp:revision>
  <cp:lastPrinted>2016-10-20T15:37:38Z</cp:lastPrinted>
  <dcterms:created xsi:type="dcterms:W3CDTF">2014-01-14T14:16:22Z</dcterms:created>
  <dcterms:modified xsi:type="dcterms:W3CDTF">2019-07-22T13:57:37Z</dcterms:modified>
</cp:coreProperties>
</file>