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"/>
  </p:notesMasterIdLst>
  <p:sldIdLst>
    <p:sldId id="580" r:id="rId2"/>
  </p:sldIdLst>
  <p:sldSz cx="6858000" cy="9144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7E96"/>
    <a:srgbClr val="009832"/>
    <a:srgbClr val="00ABC9"/>
    <a:srgbClr val="004A99"/>
    <a:srgbClr val="003399"/>
    <a:srgbClr val="0099CC"/>
    <a:srgbClr val="0000FF"/>
    <a:srgbClr val="3333CC"/>
    <a:srgbClr val="3366FF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57" autoAdjust="0"/>
    <p:restoredTop sz="95238" autoAdjust="0"/>
  </p:normalViewPr>
  <p:slideViewPr>
    <p:cSldViewPr>
      <p:cViewPr>
        <p:scale>
          <a:sx n="80" d="100"/>
          <a:sy n="80" d="100"/>
        </p:scale>
        <p:origin x="-3354" y="-31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34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4" d="100"/>
        <a:sy n="64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71" y="-77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AAF07422-949C-44B2-BFCB-3D69D378FB18}" type="datetimeFigureOut">
              <a:rPr lang="fr-FR" smtClean="0"/>
              <a:t>25/07/2019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68350"/>
            <a:ext cx="287655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599" y="4861155"/>
            <a:ext cx="5680103" cy="4605821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DEE9902B-5662-47CB-8EBC-8BB131E641A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887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74"/>
            <a:ext cx="5829300" cy="196003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5E42-910C-43C7-90C5-433A998A7963}" type="datetimeFigureOut">
              <a:rPr lang="fr-FR" smtClean="0"/>
              <a:t>25/07/2019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A2A3-E8E0-4E38-B96B-727BA311D24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5638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FL001F1\web_upload\Mario_Lacroix\fonds_konix\fond_konix-PC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84" y="-36512"/>
            <a:ext cx="6907774" cy="518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fl001f1\DIM\Archives_DIM\DIM\KONIX\LOGOS\LOGO KONIX\PAR_CATEGORIE\KONIX_GAMING_PC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36" y="8690892"/>
            <a:ext cx="1146345" cy="4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576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84" y="-36512"/>
            <a:ext cx="6889022" cy="516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\\fl001f1\DIM\Archives_DIM\DIM\KONIX\LOGOS\LOGO KONIX\PAR_CATEGORIE\KONIX_GAMING_PC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36" y="8690892"/>
            <a:ext cx="1146345" cy="4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823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\\FL001F1\web_upload\Mario_Lacroix\fonds_konix\fond_konix-SONY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84" y="1"/>
            <a:ext cx="6907774" cy="522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\\fl001f1\DIM\Archives_DIM\DIM\KONIX\LOGOS\LOGO KONIX\PAR_CATEGORIE\KONIX_GAMING_SONY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36" y="8690892"/>
            <a:ext cx="1146345" cy="4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576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\\FL001F1\web_upload\Mario_Lacroix\fonds_konix\fond_konix-xbox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59" y="-36512"/>
            <a:ext cx="6878960" cy="515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\\fl001f1\DIM\Archives_DIM\DIM\KONIX\LOGOS\LOGO KONIX\PAR_CATEGORIE\KONIX_GAMING_XBOX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35" y="8690892"/>
            <a:ext cx="1146345" cy="4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576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5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92" y="364074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5" y="1913474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5E42-910C-43C7-90C5-433A998A7963}" type="datetimeFigureOut">
              <a:rPr lang="fr-FR" smtClean="0"/>
              <a:t>25/07/2019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A2A3-E8E0-4E38-B96B-727BA311D24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2821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5E42-910C-43C7-90C5-433A998A7963}" type="datetimeFigureOut">
              <a:rPr lang="fr-FR" smtClean="0"/>
              <a:t>25/07/2019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A2A3-E8E0-4E38-B96B-727BA311D24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192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5E42-910C-43C7-90C5-433A998A7963}" type="datetimeFigureOut">
              <a:rPr lang="fr-FR" smtClean="0"/>
              <a:t>25/07/2019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A2A3-E8E0-4E38-B96B-727BA311D24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1776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92"/>
            <a:ext cx="1543050" cy="780203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92"/>
            <a:ext cx="4514850" cy="780203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5E42-910C-43C7-90C5-433A998A7963}" type="datetimeFigureOut">
              <a:rPr lang="fr-FR" smtClean="0"/>
              <a:t>25/07/2019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A2A3-E8E0-4E38-B96B-727BA311D24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579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5E42-910C-43C7-90C5-433A998A7963}" type="datetimeFigureOut">
              <a:rPr lang="fr-FR" smtClean="0"/>
              <a:t>25/07/2019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A2A3-E8E0-4E38-B96B-727BA311D24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933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25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5E42-910C-43C7-90C5-433A998A7963}" type="datetimeFigureOut">
              <a:rPr lang="fr-FR" smtClean="0"/>
              <a:t>25/07/2019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A2A3-E8E0-4E38-B96B-727BA311D24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890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8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8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5E42-910C-43C7-90C5-433A998A7963}" type="datetimeFigureOut">
              <a:rPr lang="fr-FR" smtClean="0"/>
              <a:t>25/07/2019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A2A3-E8E0-4E38-B96B-727BA311D24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871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4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4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5E42-910C-43C7-90C5-433A998A7963}" type="datetimeFigureOut">
              <a:rPr lang="fr-FR" smtClean="0"/>
              <a:t>25/07/2019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A2A3-E8E0-4E38-B96B-727BA311D24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8610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5E42-910C-43C7-90C5-433A998A7963}" type="datetimeFigureOut">
              <a:rPr lang="fr-FR" smtClean="0"/>
              <a:t>25/07/2019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A2A3-E8E0-4E38-B96B-727BA311D24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7337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5E42-910C-43C7-90C5-433A998A7963}" type="datetimeFigureOut">
              <a:rPr lang="fr-FR" smtClean="0"/>
              <a:t>25/07/2019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A2A3-E8E0-4E38-B96B-727BA311D24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4270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FL001F1\web_upload\Mario_Lacroix\fonds_konix\fond_konix-gaming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2"/>
            <a:ext cx="6857999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fl001f1\DIM\Archives_DIM\DIM\KONIX\LOGOS\LOGO KONIX\PAR_CATEGORIE\KONIX_GAMING_GENERIC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36" y="8690892"/>
            <a:ext cx="1146345" cy="4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632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FL001F1\web_upload\Mario_Lacroix\fonds_konix\fond_konix-nintend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2"/>
            <a:ext cx="685800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\\fl001f1\DIM\Archives_DIM\DIM\KONIX\LOGOS\LOGO KONIX\PAR_CATEGORIE\KONIX_GAMING_NINTENDO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36" y="8690892"/>
            <a:ext cx="1146345" cy="4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576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8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41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C5E42-910C-43C7-90C5-433A998A7963}" type="datetimeFigureOut">
              <a:rPr lang="fr-FR" smtClean="0"/>
              <a:t>25/07/2019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41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41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AA2A3-E8E0-4E38-B96B-727BA311D24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33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12" r:id="rId8"/>
    <p:sldLayoutId id="2147483913" r:id="rId9"/>
    <p:sldLayoutId id="2147483914" r:id="rId10"/>
    <p:sldLayoutId id="2147483917" r:id="rId11"/>
    <p:sldLayoutId id="2147483915" r:id="rId12"/>
    <p:sldLayoutId id="2147483916" r:id="rId13"/>
    <p:sldLayoutId id="2147483908" r:id="rId14"/>
    <p:sldLayoutId id="2147483909" r:id="rId15"/>
    <p:sldLayoutId id="2147483910" r:id="rId16"/>
    <p:sldLayoutId id="2147483911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/>
          <p:cNvSpPr txBox="1"/>
          <p:nvPr/>
        </p:nvSpPr>
        <p:spPr>
          <a:xfrm>
            <a:off x="491637" y="852117"/>
            <a:ext cx="4566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solidFill>
                  <a:prstClr val="black"/>
                </a:solidFill>
              </a:rPr>
              <a:t>Drakkar </a:t>
            </a:r>
            <a:r>
              <a:rPr lang="fr-FR" sz="2400" b="1" smtClean="0"/>
              <a:t>Arnafelds – Tapis XXL </a:t>
            </a:r>
            <a:endParaRPr lang="fr-FR" sz="2400" b="1" dirty="0">
              <a:solidFill>
                <a:prstClr val="black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14756" y="5206310"/>
            <a:ext cx="40503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Caractéristiques </a:t>
            </a:r>
            <a:r>
              <a:rPr lang="fr-FR" sz="1400" b="1"/>
              <a:t>techniques </a:t>
            </a:r>
            <a:r>
              <a:rPr lang="fr-FR" sz="1400" b="1" smtClean="0"/>
              <a:t>:</a:t>
            </a:r>
            <a:endParaRPr lang="fr-FR" sz="1400" b="1" dirty="0"/>
          </a:p>
          <a:p>
            <a:r>
              <a:rPr lang="fr-FR" sz="1200" dirty="0" smtClean="0"/>
              <a:t>- Base antidérapante </a:t>
            </a:r>
            <a:r>
              <a:rPr lang="fr-FR" sz="1200" dirty="0"/>
              <a:t>en caoutchouc</a:t>
            </a:r>
          </a:p>
          <a:p>
            <a:r>
              <a:rPr lang="fr-FR" sz="1200" smtClean="0"/>
              <a:t>- </a:t>
            </a:r>
            <a:r>
              <a:rPr lang="fr-FR" sz="1200" smtClean="0"/>
              <a:t>Format </a:t>
            </a:r>
            <a:r>
              <a:rPr lang="fr-FR" sz="1200" dirty="0"/>
              <a:t>bureau XXL : 900x460mm</a:t>
            </a:r>
          </a:p>
          <a:p>
            <a:r>
              <a:rPr lang="fr-FR" sz="1200" dirty="0" smtClean="0"/>
              <a:t>- Confort </a:t>
            </a:r>
            <a:r>
              <a:rPr lang="fr-FR" sz="1200" dirty="0"/>
              <a:t>&amp; </a:t>
            </a:r>
            <a:r>
              <a:rPr lang="fr-FR" sz="1200" dirty="0" smtClean="0"/>
              <a:t>précision grâce </a:t>
            </a:r>
            <a:r>
              <a:rPr lang="fr-FR" sz="1200" dirty="0"/>
              <a:t>aux </a:t>
            </a:r>
            <a:r>
              <a:rPr lang="fr-FR" sz="1200"/>
              <a:t>3mm </a:t>
            </a:r>
            <a:r>
              <a:rPr lang="fr-FR" sz="1200" smtClean="0"/>
              <a:t>d’épaisseur</a:t>
            </a:r>
            <a:endParaRPr lang="fr-FR" sz="1200" dirty="0"/>
          </a:p>
        </p:txBody>
      </p:sp>
      <p:sp>
        <p:nvSpPr>
          <p:cNvPr id="29" name="Rectangle 28"/>
          <p:cNvSpPr/>
          <p:nvPr/>
        </p:nvSpPr>
        <p:spPr>
          <a:xfrm>
            <a:off x="2852936" y="8040578"/>
            <a:ext cx="122162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1100" dirty="0" smtClean="0">
                <a:solidFill>
                  <a:prstClr val="white"/>
                </a:solidFill>
              </a:rPr>
              <a:t>PRIX PUBLIC CONSEILLÉ</a:t>
            </a:r>
          </a:p>
          <a:p>
            <a:pPr algn="ctr"/>
            <a:r>
              <a:rPr lang="fr-FR" b="1" dirty="0" smtClean="0">
                <a:solidFill>
                  <a:prstClr val="white"/>
                </a:solidFill>
              </a:rPr>
              <a:t>29,99</a:t>
            </a:r>
            <a:r>
              <a:rPr lang="fr-FR" b="1" dirty="0">
                <a:solidFill>
                  <a:prstClr val="white"/>
                </a:solidFill>
              </a:rPr>
              <a:t>€ </a:t>
            </a:r>
            <a:endParaRPr lang="fr-FR" b="1" dirty="0" smtClean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5819" y="6300192"/>
            <a:ext cx="2217722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fr-FR" sz="1050" dirty="0" smtClean="0">
                <a:solidFill>
                  <a:prstClr val="black"/>
                </a:solidFill>
              </a:rPr>
              <a:t>Ref Innelec </a:t>
            </a:r>
            <a:r>
              <a:rPr lang="fr-FR" sz="1050" smtClean="0">
                <a:solidFill>
                  <a:prstClr val="black"/>
                </a:solidFill>
              </a:rPr>
              <a:t>: </a:t>
            </a:r>
            <a:r>
              <a:rPr lang="fr-FR" sz="1050" smtClean="0">
                <a:solidFill>
                  <a:prstClr val="black"/>
                </a:solidFill>
              </a:rPr>
              <a:t>	</a:t>
            </a:r>
            <a:r>
              <a:rPr lang="fr-FR" sz="1050" smtClean="0"/>
              <a:t>61881100799</a:t>
            </a:r>
            <a:r>
              <a:rPr lang="fr-FR" sz="1050" dirty="0" smtClean="0">
                <a:solidFill>
                  <a:prstClr val="black"/>
                </a:solidFill>
              </a:rPr>
              <a:t>	</a:t>
            </a:r>
          </a:p>
          <a:p>
            <a:r>
              <a:rPr lang="fr-FR" sz="1050" dirty="0" smtClean="0">
                <a:solidFill>
                  <a:prstClr val="black"/>
                </a:solidFill>
              </a:rPr>
              <a:t>Gencod </a:t>
            </a:r>
            <a:r>
              <a:rPr lang="fr-FR" sz="1050" smtClean="0">
                <a:solidFill>
                  <a:prstClr val="black"/>
                </a:solidFill>
              </a:rPr>
              <a:t>:       </a:t>
            </a:r>
            <a:r>
              <a:rPr lang="fr-FR" sz="1050" smtClean="0">
                <a:solidFill>
                  <a:prstClr val="black"/>
                </a:solidFill>
              </a:rPr>
              <a:t>	</a:t>
            </a:r>
            <a:r>
              <a:rPr lang="fr-FR" sz="1050" smtClean="0"/>
              <a:t>3328170266765</a:t>
            </a:r>
            <a:r>
              <a:rPr lang="fr-FR" sz="1050" dirty="0" smtClean="0">
                <a:solidFill>
                  <a:prstClr val="black"/>
                </a:solidFill>
              </a:rPr>
              <a:t>	</a:t>
            </a:r>
          </a:p>
          <a:p>
            <a:r>
              <a:rPr lang="fr-FR" sz="1050" dirty="0" smtClean="0">
                <a:solidFill>
                  <a:prstClr val="black"/>
                </a:solidFill>
              </a:rPr>
              <a:t>Deee </a:t>
            </a:r>
            <a:r>
              <a:rPr lang="fr-FR" sz="1050" smtClean="0">
                <a:solidFill>
                  <a:prstClr val="black"/>
                </a:solidFill>
              </a:rPr>
              <a:t>:           </a:t>
            </a:r>
            <a:r>
              <a:rPr lang="fr-FR" sz="1050" smtClean="0">
                <a:solidFill>
                  <a:prstClr val="black"/>
                </a:solidFill>
              </a:rPr>
              <a:t>	0,00 </a:t>
            </a:r>
            <a:r>
              <a:rPr lang="fr-FR" sz="1050" dirty="0" smtClean="0">
                <a:solidFill>
                  <a:prstClr val="black"/>
                </a:solidFill>
              </a:rPr>
              <a:t>€</a:t>
            </a:r>
          </a:p>
          <a:p>
            <a:r>
              <a:rPr lang="fr-FR" sz="1050" smtClean="0">
                <a:solidFill>
                  <a:prstClr val="black"/>
                </a:solidFill>
              </a:rPr>
              <a:t>PVPC TTC : 	24,99 </a:t>
            </a:r>
            <a:r>
              <a:rPr lang="fr-FR" sz="1050" dirty="0" smtClean="0">
                <a:solidFill>
                  <a:prstClr val="black"/>
                </a:solidFill>
              </a:rPr>
              <a:t>€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293096" y="251520"/>
            <a:ext cx="1916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prstClr val="white"/>
                </a:solidFill>
              </a:rPr>
              <a:t>ACCESSOIRES PC</a:t>
            </a: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152621"/>
              </p:ext>
            </p:extLst>
          </p:nvPr>
        </p:nvGraphicFramePr>
        <p:xfrm>
          <a:off x="325819" y="7203740"/>
          <a:ext cx="3357622" cy="1190781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69032"/>
                <a:gridCol w="569032"/>
                <a:gridCol w="566316"/>
                <a:gridCol w="569032"/>
                <a:gridCol w="515178"/>
                <a:gridCol w="569032"/>
              </a:tblGrid>
              <a:tr h="300639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7814" marR="67814" marT="33906" marB="339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/>
                        <a:t>Poids</a:t>
                      </a:r>
                      <a:br>
                        <a:rPr lang="fr-FR" sz="800" dirty="0" smtClean="0"/>
                      </a:br>
                      <a:r>
                        <a:rPr lang="fr-FR" sz="800" dirty="0" smtClean="0"/>
                        <a:t>(kg)</a:t>
                      </a:r>
                      <a:endParaRPr lang="fr-FR" sz="800" dirty="0"/>
                    </a:p>
                  </a:txBody>
                  <a:tcPr marL="67814" marR="67814" marT="33906" marB="339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/>
                        <a:t>Longueur</a:t>
                      </a:r>
                      <a:br>
                        <a:rPr lang="fr-FR" sz="800" dirty="0" smtClean="0"/>
                      </a:br>
                      <a:r>
                        <a:rPr lang="fr-FR" sz="800" dirty="0" smtClean="0"/>
                        <a:t>(mm)</a:t>
                      </a:r>
                      <a:endParaRPr lang="fr-FR" sz="800" dirty="0"/>
                    </a:p>
                  </a:txBody>
                  <a:tcPr marL="67814" marR="67814" marT="33906" marB="339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Largeur</a:t>
                      </a:r>
                      <a:br>
                        <a:rPr lang="fr-FR" sz="800" dirty="0" smtClean="0"/>
                      </a:br>
                      <a:r>
                        <a:rPr lang="fr-FR" sz="800" dirty="0" smtClean="0"/>
                        <a:t>(mm)</a:t>
                      </a:r>
                    </a:p>
                  </a:txBody>
                  <a:tcPr marL="67814" marR="67814" marT="33906" marB="339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Hauteur</a:t>
                      </a:r>
                      <a:br>
                        <a:rPr lang="fr-FR" sz="800" dirty="0" smtClean="0"/>
                      </a:br>
                      <a:r>
                        <a:rPr lang="fr-FR" sz="800" dirty="0" smtClean="0"/>
                        <a:t>(mm)</a:t>
                      </a:r>
                    </a:p>
                  </a:txBody>
                  <a:tcPr marL="67814" marR="67814" marT="33906" marB="339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Quantité</a:t>
                      </a:r>
                      <a:br>
                        <a:rPr lang="fr-FR" sz="800" dirty="0" smtClean="0"/>
                      </a:br>
                      <a:r>
                        <a:rPr lang="fr-FR" sz="800" dirty="0" smtClean="0"/>
                        <a:t>(pcs)</a:t>
                      </a:r>
                    </a:p>
                  </a:txBody>
                  <a:tcPr marL="67814" marR="67814" marT="33906" marB="339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502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800" dirty="0" smtClean="0"/>
                        <a:t>Unité</a:t>
                      </a:r>
                      <a:endParaRPr lang="fr-FR" sz="800" dirty="0">
                        <a:latin typeface="+mn-lt"/>
                      </a:endParaRPr>
                    </a:p>
                  </a:txBody>
                  <a:tcPr marL="67814" marR="67814" marT="33906" marB="339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2949" marR="62949" marT="31475" marB="3147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2949" marR="62949" marT="31475" marB="3147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2949" marR="62949" marT="31475" marB="3147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2949" marR="62949" marT="31475" marB="3147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2949" marR="62949" marT="31475" marB="3147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02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800" dirty="0" smtClean="0"/>
                        <a:t>Sous PCB</a:t>
                      </a:r>
                      <a:endParaRPr lang="fr-FR" sz="800" dirty="0">
                        <a:latin typeface="+mn-lt"/>
                      </a:endParaRPr>
                    </a:p>
                  </a:txBody>
                  <a:tcPr marL="67814" marR="67814" marT="33906" marB="339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2949" marR="62949" marT="31475" marB="3147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2949" marR="62949" marT="31475" marB="3147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2949" marR="62949" marT="31475" marB="3147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2949" marR="62949" marT="31475" marB="3147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2949" marR="62949" marT="31475" marB="3147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09">
                <a:tc>
                  <a:txBody>
                    <a:bodyPr/>
                    <a:lstStyle/>
                    <a:p>
                      <a:pPr algn="l"/>
                      <a:r>
                        <a:rPr lang="fr-FR" sz="800" dirty="0" smtClean="0"/>
                        <a:t>Master PCB</a:t>
                      </a:r>
                      <a:endParaRPr lang="fr-FR" sz="800" dirty="0">
                        <a:latin typeface="+mn-lt"/>
                      </a:endParaRPr>
                    </a:p>
                  </a:txBody>
                  <a:tcPr marL="67814" marR="67814" marT="33906" marB="339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2949" marR="62949" marT="31475" marB="3147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2949" marR="62949" marT="31475" marB="3147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2949" marR="62949" marT="31475" marB="3147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2949" marR="62949" marT="31475" marB="3147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2949" marR="62949" marT="31475" marB="3147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 descr="C:\Users\vte_boissy\Desktop\Thomas\Elements graphiques\Produit Konix\3328170266765_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600" y1="3802" x2="94600" y2="3422"/>
                        <a14:foregroundMark x1="10200" y1="96198" x2="90800" y2="96008"/>
                        <a14:backgroundMark x1="76800" y1="951" x2="97900" y2="1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19" y="1479168"/>
            <a:ext cx="3271923" cy="172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fl001f1\BASE_PHOTOS\BASE PHOTO OLD\PRES_PNG_72DPI_800x800px\3328170266765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" t="19615" r="5282" b="17579"/>
          <a:stretch/>
        </p:blipFill>
        <p:spPr bwMode="auto">
          <a:xfrm>
            <a:off x="4074099" y="1500116"/>
            <a:ext cx="2536858" cy="174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fl001f1\BASE_PHOTOS\BASE PHOTO OLD\PRES_PNG_72DPI_800x800px\3328170266765_2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6" t="2288"/>
          <a:stretch/>
        </p:blipFill>
        <p:spPr bwMode="auto">
          <a:xfrm>
            <a:off x="4218183" y="6516216"/>
            <a:ext cx="2248690" cy="172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4756" y="3448615"/>
            <a:ext cx="62851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/>
              <a:t>FORMAT BUREAU XXL : </a:t>
            </a:r>
            <a:r>
              <a:rPr lang="fr-FR" sz="1200"/>
              <a:t>La </a:t>
            </a:r>
            <a:r>
              <a:rPr lang="fr-FR" sz="1200"/>
              <a:t>surface </a:t>
            </a:r>
            <a:r>
              <a:rPr lang="fr-FR" sz="1200" smtClean="0"/>
              <a:t>texturée antidérapante </a:t>
            </a:r>
            <a:r>
              <a:rPr lang="fr-FR" sz="1200"/>
              <a:t>vous évitera les déplacements non souhaités. La matière lisse en tissu vous permettra de contrôler votre souris avec précision.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5819" y="4028366"/>
            <a:ext cx="621515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/>
              <a:t>CONTOURS RENFORCÉS : </a:t>
            </a:r>
            <a:r>
              <a:rPr lang="fr-FR" sz="1200"/>
              <a:t>Les rebords lisses découpés au laser et les contours tressés renforcés anti effilochements garderont votre tapis de souris intact au fil de vos parties.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314756" y="4550739"/>
            <a:ext cx="62160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/>
              <a:t>DESIGN VIKING : </a:t>
            </a:r>
            <a:r>
              <a:rPr lang="fr-FR" sz="1200"/>
              <a:t>Profitez d'un tapis XXL superbement décoré avec une illustration nordique, "Le Monde de Drakkar" qui vous accompagnera durant vos voyages vidéo ludique.</a:t>
            </a:r>
          </a:p>
        </p:txBody>
      </p:sp>
      <p:pic>
        <p:nvPicPr>
          <p:cNvPr id="1031" name="Picture 7" descr="\\fl001f1\BASE_PHOTOS\KONIX BASE PHOTOS\DRAKKAR\JPG_HD\3328170266765_PACK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680" b="63703" l="4883" r="949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5" t="37769" r="5163" b="36220"/>
          <a:stretch/>
        </p:blipFill>
        <p:spPr bwMode="auto">
          <a:xfrm rot="331338">
            <a:off x="3919062" y="5220195"/>
            <a:ext cx="2617258" cy="75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" t="3707" r="10109" b="8469"/>
          <a:stretch/>
        </p:blipFill>
        <p:spPr bwMode="auto">
          <a:xfrm>
            <a:off x="2516957" y="6300192"/>
            <a:ext cx="1151151" cy="88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30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17337</TotalTime>
  <Words>133</Words>
  <Application>Microsoft Office PowerPoint</Application>
  <PresentationFormat>Affichage à l'écran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daverat</dc:creator>
  <cp:lastModifiedBy>Thomas Boissy</cp:lastModifiedBy>
  <cp:revision>1486</cp:revision>
  <cp:lastPrinted>2016-09-05T14:58:13Z</cp:lastPrinted>
  <dcterms:created xsi:type="dcterms:W3CDTF">2014-01-14T14:16:22Z</dcterms:created>
  <dcterms:modified xsi:type="dcterms:W3CDTF">2019-07-25T14:04:38Z</dcterms:modified>
</cp:coreProperties>
</file>