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"/>
  </p:notesMasterIdLst>
  <p:sldIdLst>
    <p:sldId id="463" r:id="rId2"/>
  </p:sldIdLst>
  <p:sldSz cx="6858000" cy="9144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96"/>
    <a:srgbClr val="009832"/>
    <a:srgbClr val="00ABC9"/>
    <a:srgbClr val="004A99"/>
    <a:srgbClr val="003399"/>
    <a:srgbClr val="0099CC"/>
    <a:srgbClr val="0000FF"/>
    <a:srgbClr val="3333CC"/>
    <a:srgbClr val="33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8718" autoAdjust="0"/>
  </p:normalViewPr>
  <p:slideViewPr>
    <p:cSldViewPr>
      <p:cViewPr varScale="1">
        <p:scale>
          <a:sx n="87" d="100"/>
          <a:sy n="87" d="100"/>
        </p:scale>
        <p:origin x="-319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71" y="-77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AF07422-949C-44B2-BFCB-3D69D378FB18}" type="datetimeFigureOut">
              <a:rPr lang="fr-FR" smtClean="0"/>
              <a:t>25/07/2019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EE9902B-5662-47CB-8EBC-8BB131E641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8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6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FL001F1\web_upload\Mario_Lacroix\fonds_konix\fond_konix-PC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907774" cy="51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889022" cy="516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6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FL001F1\web_upload\Mario_Lacroix\fonds_konix\fond_konix-SONY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"/>
            <a:ext cx="6907774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fl001f1\DIM\Archives_DIM\DIM\KONIX\LOGOS\LOGO KONIX\PAR_CATEGORIE\KONIX_GAMING_SONY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l001f1\DIM\Archives_DIM\DIM\KONIX\LOGOS\LOGO KONIX\PAR_CATEGORIE\KONIX_GAMING_SONY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homas\Desktop\Fichier fiche produits\fond PPLAYSTATION-100.png"/>
          <p:cNvPicPr>
            <a:picLocks noChangeAspect="1" noChangeArrowheads="1"/>
          </p:cNvPicPr>
          <p:nvPr userDrawn="1"/>
        </p:nvPicPr>
        <p:blipFill>
          <a:blip r:embed="rId3" cstate="print"/>
          <a:srcRect t="55134" b="10295"/>
          <a:stretch>
            <a:fillRect/>
          </a:stretch>
        </p:blipFill>
        <p:spPr bwMode="auto">
          <a:xfrm>
            <a:off x="0" y="0"/>
            <a:ext cx="6858000" cy="1331640"/>
          </a:xfrm>
          <a:prstGeom prst="rect">
            <a:avLst/>
          </a:prstGeom>
          <a:noFill/>
        </p:spPr>
      </p:pic>
      <p:sp>
        <p:nvSpPr>
          <p:cNvPr id="5" name="Forme libre 4"/>
          <p:cNvSpPr/>
          <p:nvPr userDrawn="1"/>
        </p:nvSpPr>
        <p:spPr>
          <a:xfrm>
            <a:off x="-1" y="899592"/>
            <a:ext cx="6858002" cy="1296144"/>
          </a:xfrm>
          <a:custGeom>
            <a:avLst/>
            <a:gdLst>
              <a:gd name="connsiteX0" fmla="*/ 0 w 7677472"/>
              <a:gd name="connsiteY0" fmla="*/ 607917 h 1296144"/>
              <a:gd name="connsiteX1" fmla="*/ 178055 w 7677472"/>
              <a:gd name="connsiteY1" fmla="*/ 178055 h 1296144"/>
              <a:gd name="connsiteX2" fmla="*/ 607918 w 7677472"/>
              <a:gd name="connsiteY2" fmla="*/ 1 h 1296144"/>
              <a:gd name="connsiteX3" fmla="*/ 7069555 w 7677472"/>
              <a:gd name="connsiteY3" fmla="*/ 0 h 1296144"/>
              <a:gd name="connsiteX4" fmla="*/ 7499417 w 7677472"/>
              <a:gd name="connsiteY4" fmla="*/ 178055 h 1296144"/>
              <a:gd name="connsiteX5" fmla="*/ 7677471 w 7677472"/>
              <a:gd name="connsiteY5" fmla="*/ 607918 h 1296144"/>
              <a:gd name="connsiteX6" fmla="*/ 7677472 w 7677472"/>
              <a:gd name="connsiteY6" fmla="*/ 688227 h 1296144"/>
              <a:gd name="connsiteX7" fmla="*/ 7499417 w 7677472"/>
              <a:gd name="connsiteY7" fmla="*/ 1118089 h 1296144"/>
              <a:gd name="connsiteX8" fmla="*/ 7069555 w 7677472"/>
              <a:gd name="connsiteY8" fmla="*/ 1296144 h 1296144"/>
              <a:gd name="connsiteX9" fmla="*/ 607917 w 7677472"/>
              <a:gd name="connsiteY9" fmla="*/ 1296144 h 1296144"/>
              <a:gd name="connsiteX10" fmla="*/ 178055 w 7677472"/>
              <a:gd name="connsiteY10" fmla="*/ 1118089 h 1296144"/>
              <a:gd name="connsiteX11" fmla="*/ 1 w 7677472"/>
              <a:gd name="connsiteY11" fmla="*/ 688226 h 1296144"/>
              <a:gd name="connsiteX12" fmla="*/ 0 w 7677472"/>
              <a:gd name="connsiteY12" fmla="*/ 607917 h 1296144"/>
              <a:gd name="connsiteX0" fmla="*/ 0 w 7677471"/>
              <a:gd name="connsiteY0" fmla="*/ 607917 h 1296144"/>
              <a:gd name="connsiteX1" fmla="*/ 178055 w 7677471"/>
              <a:gd name="connsiteY1" fmla="*/ 178055 h 1296144"/>
              <a:gd name="connsiteX2" fmla="*/ 607918 w 7677471"/>
              <a:gd name="connsiteY2" fmla="*/ 1 h 1296144"/>
              <a:gd name="connsiteX3" fmla="*/ 7069555 w 7677471"/>
              <a:gd name="connsiteY3" fmla="*/ 0 h 1296144"/>
              <a:gd name="connsiteX4" fmla="*/ 7499417 w 7677471"/>
              <a:gd name="connsiteY4" fmla="*/ 178055 h 1296144"/>
              <a:gd name="connsiteX5" fmla="*/ 7677471 w 7677471"/>
              <a:gd name="connsiteY5" fmla="*/ 607918 h 1296144"/>
              <a:gd name="connsiteX6" fmla="*/ 7195435 w 7677471"/>
              <a:gd name="connsiteY6" fmla="*/ 720080 h 1296144"/>
              <a:gd name="connsiteX7" fmla="*/ 7499417 w 7677471"/>
              <a:gd name="connsiteY7" fmla="*/ 1118089 h 1296144"/>
              <a:gd name="connsiteX8" fmla="*/ 7069555 w 7677471"/>
              <a:gd name="connsiteY8" fmla="*/ 1296144 h 1296144"/>
              <a:gd name="connsiteX9" fmla="*/ 607917 w 7677471"/>
              <a:gd name="connsiteY9" fmla="*/ 1296144 h 1296144"/>
              <a:gd name="connsiteX10" fmla="*/ 178055 w 7677471"/>
              <a:gd name="connsiteY10" fmla="*/ 1118089 h 1296144"/>
              <a:gd name="connsiteX11" fmla="*/ 1 w 7677471"/>
              <a:gd name="connsiteY11" fmla="*/ 688226 h 1296144"/>
              <a:gd name="connsiteX12" fmla="*/ 0 w 7677471"/>
              <a:gd name="connsiteY12" fmla="*/ 607917 h 1296144"/>
              <a:gd name="connsiteX0" fmla="*/ 0 w 7677471"/>
              <a:gd name="connsiteY0" fmla="*/ 607917 h 1296144"/>
              <a:gd name="connsiteX1" fmla="*/ 178055 w 7677471"/>
              <a:gd name="connsiteY1" fmla="*/ 178055 h 1296144"/>
              <a:gd name="connsiteX2" fmla="*/ 607918 w 7677471"/>
              <a:gd name="connsiteY2" fmla="*/ 1 h 1296144"/>
              <a:gd name="connsiteX3" fmla="*/ 7069555 w 7677471"/>
              <a:gd name="connsiteY3" fmla="*/ 0 h 1296144"/>
              <a:gd name="connsiteX4" fmla="*/ 7499417 w 7677471"/>
              <a:gd name="connsiteY4" fmla="*/ 178055 h 1296144"/>
              <a:gd name="connsiteX5" fmla="*/ 7677471 w 7677471"/>
              <a:gd name="connsiteY5" fmla="*/ 607918 h 1296144"/>
              <a:gd name="connsiteX6" fmla="*/ 7195435 w 7677471"/>
              <a:gd name="connsiteY6" fmla="*/ 720080 h 1296144"/>
              <a:gd name="connsiteX7" fmla="*/ 7195436 w 7677471"/>
              <a:gd name="connsiteY7" fmla="*/ 1152128 h 1296144"/>
              <a:gd name="connsiteX8" fmla="*/ 7069555 w 7677471"/>
              <a:gd name="connsiteY8" fmla="*/ 1296144 h 1296144"/>
              <a:gd name="connsiteX9" fmla="*/ 607917 w 7677471"/>
              <a:gd name="connsiteY9" fmla="*/ 1296144 h 1296144"/>
              <a:gd name="connsiteX10" fmla="*/ 178055 w 7677471"/>
              <a:gd name="connsiteY10" fmla="*/ 1118089 h 1296144"/>
              <a:gd name="connsiteX11" fmla="*/ 1 w 7677471"/>
              <a:gd name="connsiteY11" fmla="*/ 688226 h 1296144"/>
              <a:gd name="connsiteX12" fmla="*/ 0 w 7677471"/>
              <a:gd name="connsiteY12" fmla="*/ 607917 h 1296144"/>
              <a:gd name="connsiteX0" fmla="*/ 0 w 7520397"/>
              <a:gd name="connsiteY0" fmla="*/ 607917 h 1296144"/>
              <a:gd name="connsiteX1" fmla="*/ 178055 w 7520397"/>
              <a:gd name="connsiteY1" fmla="*/ 178055 h 1296144"/>
              <a:gd name="connsiteX2" fmla="*/ 607918 w 7520397"/>
              <a:gd name="connsiteY2" fmla="*/ 1 h 1296144"/>
              <a:gd name="connsiteX3" fmla="*/ 7069555 w 7520397"/>
              <a:gd name="connsiteY3" fmla="*/ 0 h 1296144"/>
              <a:gd name="connsiteX4" fmla="*/ 7499417 w 7520397"/>
              <a:gd name="connsiteY4" fmla="*/ 178055 h 1296144"/>
              <a:gd name="connsiteX5" fmla="*/ 7195436 w 7520397"/>
              <a:gd name="connsiteY5" fmla="*/ 576064 h 1296144"/>
              <a:gd name="connsiteX6" fmla="*/ 7195435 w 7520397"/>
              <a:gd name="connsiteY6" fmla="*/ 720080 h 1296144"/>
              <a:gd name="connsiteX7" fmla="*/ 7195436 w 7520397"/>
              <a:gd name="connsiteY7" fmla="*/ 1152128 h 1296144"/>
              <a:gd name="connsiteX8" fmla="*/ 7069555 w 7520397"/>
              <a:gd name="connsiteY8" fmla="*/ 1296144 h 1296144"/>
              <a:gd name="connsiteX9" fmla="*/ 607917 w 7520397"/>
              <a:gd name="connsiteY9" fmla="*/ 1296144 h 1296144"/>
              <a:gd name="connsiteX10" fmla="*/ 178055 w 7520397"/>
              <a:gd name="connsiteY10" fmla="*/ 1118089 h 1296144"/>
              <a:gd name="connsiteX11" fmla="*/ 1 w 7520397"/>
              <a:gd name="connsiteY11" fmla="*/ 688226 h 1296144"/>
              <a:gd name="connsiteX12" fmla="*/ 0 w 7520397"/>
              <a:gd name="connsiteY12" fmla="*/ 607917 h 1296144"/>
              <a:gd name="connsiteX0" fmla="*/ 0 w 7230785"/>
              <a:gd name="connsiteY0" fmla="*/ 607917 h 1296144"/>
              <a:gd name="connsiteX1" fmla="*/ 178055 w 7230785"/>
              <a:gd name="connsiteY1" fmla="*/ 178055 h 1296144"/>
              <a:gd name="connsiteX2" fmla="*/ 607918 w 7230785"/>
              <a:gd name="connsiteY2" fmla="*/ 1 h 1296144"/>
              <a:gd name="connsiteX3" fmla="*/ 7069555 w 7230785"/>
              <a:gd name="connsiteY3" fmla="*/ 0 h 1296144"/>
              <a:gd name="connsiteX4" fmla="*/ 7195436 w 7230785"/>
              <a:gd name="connsiteY4" fmla="*/ 216024 h 1296144"/>
              <a:gd name="connsiteX5" fmla="*/ 7195436 w 7230785"/>
              <a:gd name="connsiteY5" fmla="*/ 576064 h 1296144"/>
              <a:gd name="connsiteX6" fmla="*/ 7195435 w 7230785"/>
              <a:gd name="connsiteY6" fmla="*/ 720080 h 1296144"/>
              <a:gd name="connsiteX7" fmla="*/ 7195436 w 7230785"/>
              <a:gd name="connsiteY7" fmla="*/ 1152128 h 1296144"/>
              <a:gd name="connsiteX8" fmla="*/ 7069555 w 7230785"/>
              <a:gd name="connsiteY8" fmla="*/ 1296144 h 1296144"/>
              <a:gd name="connsiteX9" fmla="*/ 607917 w 7230785"/>
              <a:gd name="connsiteY9" fmla="*/ 1296144 h 1296144"/>
              <a:gd name="connsiteX10" fmla="*/ 178055 w 7230785"/>
              <a:gd name="connsiteY10" fmla="*/ 1118089 h 1296144"/>
              <a:gd name="connsiteX11" fmla="*/ 1 w 7230785"/>
              <a:gd name="connsiteY11" fmla="*/ 688226 h 1296144"/>
              <a:gd name="connsiteX12" fmla="*/ 0 w 7230785"/>
              <a:gd name="connsiteY12" fmla="*/ 607917 h 1296144"/>
              <a:gd name="connsiteX0" fmla="*/ 0 w 7230784"/>
              <a:gd name="connsiteY0" fmla="*/ 607917 h 1296144"/>
              <a:gd name="connsiteX1" fmla="*/ 178055 w 7230784"/>
              <a:gd name="connsiteY1" fmla="*/ 178055 h 1296144"/>
              <a:gd name="connsiteX2" fmla="*/ 607918 w 7230784"/>
              <a:gd name="connsiteY2" fmla="*/ 1 h 1296144"/>
              <a:gd name="connsiteX3" fmla="*/ 6997514 w 7230784"/>
              <a:gd name="connsiteY3" fmla="*/ 0 h 1296144"/>
              <a:gd name="connsiteX4" fmla="*/ 7195436 w 7230784"/>
              <a:gd name="connsiteY4" fmla="*/ 216024 h 1296144"/>
              <a:gd name="connsiteX5" fmla="*/ 7195436 w 7230784"/>
              <a:gd name="connsiteY5" fmla="*/ 576064 h 1296144"/>
              <a:gd name="connsiteX6" fmla="*/ 7195435 w 7230784"/>
              <a:gd name="connsiteY6" fmla="*/ 720080 h 1296144"/>
              <a:gd name="connsiteX7" fmla="*/ 7195436 w 7230784"/>
              <a:gd name="connsiteY7" fmla="*/ 1152128 h 1296144"/>
              <a:gd name="connsiteX8" fmla="*/ 7069555 w 7230784"/>
              <a:gd name="connsiteY8" fmla="*/ 1296144 h 1296144"/>
              <a:gd name="connsiteX9" fmla="*/ 607917 w 7230784"/>
              <a:gd name="connsiteY9" fmla="*/ 1296144 h 1296144"/>
              <a:gd name="connsiteX10" fmla="*/ 178055 w 7230784"/>
              <a:gd name="connsiteY10" fmla="*/ 1118089 h 1296144"/>
              <a:gd name="connsiteX11" fmla="*/ 1 w 7230784"/>
              <a:gd name="connsiteY11" fmla="*/ 688226 h 1296144"/>
              <a:gd name="connsiteX12" fmla="*/ 0 w 7230784"/>
              <a:gd name="connsiteY12" fmla="*/ 607917 h 1296144"/>
              <a:gd name="connsiteX0" fmla="*/ 0 w 7356665"/>
              <a:gd name="connsiteY0" fmla="*/ 607917 h 1296144"/>
              <a:gd name="connsiteX1" fmla="*/ 178055 w 7356665"/>
              <a:gd name="connsiteY1" fmla="*/ 178055 h 1296144"/>
              <a:gd name="connsiteX2" fmla="*/ 607918 w 7356665"/>
              <a:gd name="connsiteY2" fmla="*/ 1 h 1296144"/>
              <a:gd name="connsiteX3" fmla="*/ 7195435 w 7356665"/>
              <a:gd name="connsiteY3" fmla="*/ 0 h 1296144"/>
              <a:gd name="connsiteX4" fmla="*/ 7195436 w 7356665"/>
              <a:gd name="connsiteY4" fmla="*/ 216024 h 1296144"/>
              <a:gd name="connsiteX5" fmla="*/ 7195436 w 7356665"/>
              <a:gd name="connsiteY5" fmla="*/ 576064 h 1296144"/>
              <a:gd name="connsiteX6" fmla="*/ 7195435 w 7356665"/>
              <a:gd name="connsiteY6" fmla="*/ 720080 h 1296144"/>
              <a:gd name="connsiteX7" fmla="*/ 7195436 w 7356665"/>
              <a:gd name="connsiteY7" fmla="*/ 1152128 h 1296144"/>
              <a:gd name="connsiteX8" fmla="*/ 7069555 w 7356665"/>
              <a:gd name="connsiteY8" fmla="*/ 1296144 h 1296144"/>
              <a:gd name="connsiteX9" fmla="*/ 607917 w 7356665"/>
              <a:gd name="connsiteY9" fmla="*/ 1296144 h 1296144"/>
              <a:gd name="connsiteX10" fmla="*/ 178055 w 7356665"/>
              <a:gd name="connsiteY10" fmla="*/ 1118089 h 1296144"/>
              <a:gd name="connsiteX11" fmla="*/ 1 w 7356665"/>
              <a:gd name="connsiteY11" fmla="*/ 688226 h 1296144"/>
              <a:gd name="connsiteX12" fmla="*/ 0 w 7356665"/>
              <a:gd name="connsiteY12" fmla="*/ 607917 h 1296144"/>
              <a:gd name="connsiteX0" fmla="*/ 0 w 7252383"/>
              <a:gd name="connsiteY0" fmla="*/ 607917 h 1296144"/>
              <a:gd name="connsiteX1" fmla="*/ 178055 w 7252383"/>
              <a:gd name="connsiteY1" fmla="*/ 178055 h 1296144"/>
              <a:gd name="connsiteX2" fmla="*/ 607918 w 7252383"/>
              <a:gd name="connsiteY2" fmla="*/ 1 h 1296144"/>
              <a:gd name="connsiteX3" fmla="*/ 7195435 w 7252383"/>
              <a:gd name="connsiteY3" fmla="*/ 0 h 1296144"/>
              <a:gd name="connsiteX4" fmla="*/ 7195436 w 7252383"/>
              <a:gd name="connsiteY4" fmla="*/ 216024 h 1296144"/>
              <a:gd name="connsiteX5" fmla="*/ 7195436 w 7252383"/>
              <a:gd name="connsiteY5" fmla="*/ 576064 h 1296144"/>
              <a:gd name="connsiteX6" fmla="*/ 7195435 w 7252383"/>
              <a:gd name="connsiteY6" fmla="*/ 720080 h 1296144"/>
              <a:gd name="connsiteX7" fmla="*/ 7195436 w 7252383"/>
              <a:gd name="connsiteY7" fmla="*/ 1152128 h 1296144"/>
              <a:gd name="connsiteX8" fmla="*/ 7069555 w 7252383"/>
              <a:gd name="connsiteY8" fmla="*/ 1296144 h 1296144"/>
              <a:gd name="connsiteX9" fmla="*/ 607917 w 7252383"/>
              <a:gd name="connsiteY9" fmla="*/ 1296144 h 1296144"/>
              <a:gd name="connsiteX10" fmla="*/ 178055 w 7252383"/>
              <a:gd name="connsiteY10" fmla="*/ 1118089 h 1296144"/>
              <a:gd name="connsiteX11" fmla="*/ 1 w 7252383"/>
              <a:gd name="connsiteY11" fmla="*/ 688226 h 1296144"/>
              <a:gd name="connsiteX12" fmla="*/ 0 w 7252383"/>
              <a:gd name="connsiteY12" fmla="*/ 607917 h 1296144"/>
              <a:gd name="connsiteX0" fmla="*/ 0 w 7230784"/>
              <a:gd name="connsiteY0" fmla="*/ 607917 h 1296144"/>
              <a:gd name="connsiteX1" fmla="*/ 178055 w 7230784"/>
              <a:gd name="connsiteY1" fmla="*/ 178055 h 1296144"/>
              <a:gd name="connsiteX2" fmla="*/ 607918 w 7230784"/>
              <a:gd name="connsiteY2" fmla="*/ 1 h 1296144"/>
              <a:gd name="connsiteX3" fmla="*/ 7195435 w 7230784"/>
              <a:gd name="connsiteY3" fmla="*/ 0 h 1296144"/>
              <a:gd name="connsiteX4" fmla="*/ 7195436 w 7230784"/>
              <a:gd name="connsiteY4" fmla="*/ 216024 h 1296144"/>
              <a:gd name="connsiteX5" fmla="*/ 7195436 w 7230784"/>
              <a:gd name="connsiteY5" fmla="*/ 576064 h 1296144"/>
              <a:gd name="connsiteX6" fmla="*/ 7195435 w 7230784"/>
              <a:gd name="connsiteY6" fmla="*/ 720080 h 1296144"/>
              <a:gd name="connsiteX7" fmla="*/ 7195436 w 7230784"/>
              <a:gd name="connsiteY7" fmla="*/ 1152128 h 1296144"/>
              <a:gd name="connsiteX8" fmla="*/ 7069555 w 7230784"/>
              <a:gd name="connsiteY8" fmla="*/ 1296144 h 1296144"/>
              <a:gd name="connsiteX9" fmla="*/ 607917 w 7230784"/>
              <a:gd name="connsiteY9" fmla="*/ 1296144 h 1296144"/>
              <a:gd name="connsiteX10" fmla="*/ 178055 w 7230784"/>
              <a:gd name="connsiteY10" fmla="*/ 1118089 h 1296144"/>
              <a:gd name="connsiteX11" fmla="*/ 1 w 7230784"/>
              <a:gd name="connsiteY11" fmla="*/ 688226 h 1296144"/>
              <a:gd name="connsiteX12" fmla="*/ 0 w 7230784"/>
              <a:gd name="connsiteY12" fmla="*/ 607917 h 1296144"/>
              <a:gd name="connsiteX0" fmla="*/ 0 w 7230784"/>
              <a:gd name="connsiteY0" fmla="*/ 607917 h 1296144"/>
              <a:gd name="connsiteX1" fmla="*/ 178055 w 7230784"/>
              <a:gd name="connsiteY1" fmla="*/ 178055 h 1296144"/>
              <a:gd name="connsiteX2" fmla="*/ 607918 w 7230784"/>
              <a:gd name="connsiteY2" fmla="*/ 1 h 1296144"/>
              <a:gd name="connsiteX3" fmla="*/ 7195435 w 7230784"/>
              <a:gd name="connsiteY3" fmla="*/ 0 h 1296144"/>
              <a:gd name="connsiteX4" fmla="*/ 7195436 w 7230784"/>
              <a:gd name="connsiteY4" fmla="*/ 216024 h 1296144"/>
              <a:gd name="connsiteX5" fmla="*/ 7195436 w 7230784"/>
              <a:gd name="connsiteY5" fmla="*/ 576064 h 1296144"/>
              <a:gd name="connsiteX6" fmla="*/ 7195435 w 7230784"/>
              <a:gd name="connsiteY6" fmla="*/ 720080 h 1296144"/>
              <a:gd name="connsiteX7" fmla="*/ 7195436 w 7230784"/>
              <a:gd name="connsiteY7" fmla="*/ 1152128 h 1296144"/>
              <a:gd name="connsiteX8" fmla="*/ 7069555 w 7230784"/>
              <a:gd name="connsiteY8" fmla="*/ 1296144 h 1296144"/>
              <a:gd name="connsiteX9" fmla="*/ 607917 w 7230784"/>
              <a:gd name="connsiteY9" fmla="*/ 1296144 h 1296144"/>
              <a:gd name="connsiteX10" fmla="*/ 178055 w 7230784"/>
              <a:gd name="connsiteY10" fmla="*/ 1118089 h 1296144"/>
              <a:gd name="connsiteX11" fmla="*/ 1 w 7230784"/>
              <a:gd name="connsiteY11" fmla="*/ 688226 h 1296144"/>
              <a:gd name="connsiteX12" fmla="*/ 0 w 7230784"/>
              <a:gd name="connsiteY12" fmla="*/ 607917 h 1296144"/>
              <a:gd name="connsiteX0" fmla="*/ 0 w 7356664"/>
              <a:gd name="connsiteY0" fmla="*/ 607917 h 1296144"/>
              <a:gd name="connsiteX1" fmla="*/ 178055 w 7356664"/>
              <a:gd name="connsiteY1" fmla="*/ 178055 h 1296144"/>
              <a:gd name="connsiteX2" fmla="*/ 607918 w 7356664"/>
              <a:gd name="connsiteY2" fmla="*/ 1 h 1296144"/>
              <a:gd name="connsiteX3" fmla="*/ 7195435 w 7356664"/>
              <a:gd name="connsiteY3" fmla="*/ 0 h 1296144"/>
              <a:gd name="connsiteX4" fmla="*/ 7195436 w 7356664"/>
              <a:gd name="connsiteY4" fmla="*/ 216024 h 1296144"/>
              <a:gd name="connsiteX5" fmla="*/ 7195436 w 7356664"/>
              <a:gd name="connsiteY5" fmla="*/ 576064 h 1296144"/>
              <a:gd name="connsiteX6" fmla="*/ 7195435 w 7356664"/>
              <a:gd name="connsiteY6" fmla="*/ 720080 h 1296144"/>
              <a:gd name="connsiteX7" fmla="*/ 7195436 w 7356664"/>
              <a:gd name="connsiteY7" fmla="*/ 1152128 h 1296144"/>
              <a:gd name="connsiteX8" fmla="*/ 7195435 w 7356664"/>
              <a:gd name="connsiteY8" fmla="*/ 1296144 h 1296144"/>
              <a:gd name="connsiteX9" fmla="*/ 607917 w 7356664"/>
              <a:gd name="connsiteY9" fmla="*/ 1296144 h 1296144"/>
              <a:gd name="connsiteX10" fmla="*/ 178055 w 7356664"/>
              <a:gd name="connsiteY10" fmla="*/ 1118089 h 1296144"/>
              <a:gd name="connsiteX11" fmla="*/ 1 w 7356664"/>
              <a:gd name="connsiteY11" fmla="*/ 688226 h 1296144"/>
              <a:gd name="connsiteX12" fmla="*/ 0 w 7356664"/>
              <a:gd name="connsiteY12" fmla="*/ 607917 h 1296144"/>
              <a:gd name="connsiteX0" fmla="*/ 0 w 7195436"/>
              <a:gd name="connsiteY0" fmla="*/ 607917 h 1296144"/>
              <a:gd name="connsiteX1" fmla="*/ 178055 w 7195436"/>
              <a:gd name="connsiteY1" fmla="*/ 178055 h 1296144"/>
              <a:gd name="connsiteX2" fmla="*/ 607918 w 7195436"/>
              <a:gd name="connsiteY2" fmla="*/ 1 h 1296144"/>
              <a:gd name="connsiteX3" fmla="*/ 7195435 w 7195436"/>
              <a:gd name="connsiteY3" fmla="*/ 0 h 1296144"/>
              <a:gd name="connsiteX4" fmla="*/ 7195436 w 7195436"/>
              <a:gd name="connsiteY4" fmla="*/ 216024 h 1296144"/>
              <a:gd name="connsiteX5" fmla="*/ 7195436 w 7195436"/>
              <a:gd name="connsiteY5" fmla="*/ 576064 h 1296144"/>
              <a:gd name="connsiteX6" fmla="*/ 7195435 w 7195436"/>
              <a:gd name="connsiteY6" fmla="*/ 720080 h 1296144"/>
              <a:gd name="connsiteX7" fmla="*/ 7195436 w 7195436"/>
              <a:gd name="connsiteY7" fmla="*/ 1152128 h 1296144"/>
              <a:gd name="connsiteX8" fmla="*/ 7195435 w 7195436"/>
              <a:gd name="connsiteY8" fmla="*/ 1296144 h 1296144"/>
              <a:gd name="connsiteX9" fmla="*/ 607917 w 7195436"/>
              <a:gd name="connsiteY9" fmla="*/ 1296144 h 1296144"/>
              <a:gd name="connsiteX10" fmla="*/ 178055 w 7195436"/>
              <a:gd name="connsiteY10" fmla="*/ 1118089 h 1296144"/>
              <a:gd name="connsiteX11" fmla="*/ 1 w 7195436"/>
              <a:gd name="connsiteY11" fmla="*/ 688226 h 1296144"/>
              <a:gd name="connsiteX12" fmla="*/ 0 w 7195436"/>
              <a:gd name="connsiteY12" fmla="*/ 607917 h 1296144"/>
              <a:gd name="connsiteX0" fmla="*/ 1 w 7195436"/>
              <a:gd name="connsiteY0" fmla="*/ 504056 h 1296144"/>
              <a:gd name="connsiteX1" fmla="*/ 178055 w 7195436"/>
              <a:gd name="connsiteY1" fmla="*/ 178055 h 1296144"/>
              <a:gd name="connsiteX2" fmla="*/ 607918 w 7195436"/>
              <a:gd name="connsiteY2" fmla="*/ 1 h 1296144"/>
              <a:gd name="connsiteX3" fmla="*/ 7195435 w 7195436"/>
              <a:gd name="connsiteY3" fmla="*/ 0 h 1296144"/>
              <a:gd name="connsiteX4" fmla="*/ 7195436 w 7195436"/>
              <a:gd name="connsiteY4" fmla="*/ 216024 h 1296144"/>
              <a:gd name="connsiteX5" fmla="*/ 7195436 w 7195436"/>
              <a:gd name="connsiteY5" fmla="*/ 576064 h 1296144"/>
              <a:gd name="connsiteX6" fmla="*/ 7195435 w 7195436"/>
              <a:gd name="connsiteY6" fmla="*/ 720080 h 1296144"/>
              <a:gd name="connsiteX7" fmla="*/ 7195436 w 7195436"/>
              <a:gd name="connsiteY7" fmla="*/ 1152128 h 1296144"/>
              <a:gd name="connsiteX8" fmla="*/ 7195435 w 7195436"/>
              <a:gd name="connsiteY8" fmla="*/ 1296144 h 1296144"/>
              <a:gd name="connsiteX9" fmla="*/ 607917 w 7195436"/>
              <a:gd name="connsiteY9" fmla="*/ 1296144 h 1296144"/>
              <a:gd name="connsiteX10" fmla="*/ 178055 w 7195436"/>
              <a:gd name="connsiteY10" fmla="*/ 1118089 h 1296144"/>
              <a:gd name="connsiteX11" fmla="*/ 1 w 7195436"/>
              <a:gd name="connsiteY11" fmla="*/ 688226 h 1296144"/>
              <a:gd name="connsiteX12" fmla="*/ 1 w 7195436"/>
              <a:gd name="connsiteY12" fmla="*/ 504056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5436" h="1296144">
                <a:moveTo>
                  <a:pt x="1" y="504056"/>
                </a:moveTo>
                <a:cubicBezTo>
                  <a:pt x="1" y="342826"/>
                  <a:pt x="76736" y="262064"/>
                  <a:pt x="178055" y="178055"/>
                </a:cubicBezTo>
                <a:cubicBezTo>
                  <a:pt x="279374" y="94046"/>
                  <a:pt x="446688" y="1"/>
                  <a:pt x="607918" y="1"/>
                </a:cubicBezTo>
                <a:lnTo>
                  <a:pt x="7195435" y="0"/>
                </a:lnTo>
                <a:cubicBezTo>
                  <a:pt x="7183217" y="111429"/>
                  <a:pt x="7195436" y="120013"/>
                  <a:pt x="7195436" y="216024"/>
                </a:cubicBezTo>
                <a:lnTo>
                  <a:pt x="7195436" y="576064"/>
                </a:lnTo>
                <a:cubicBezTo>
                  <a:pt x="7195436" y="602834"/>
                  <a:pt x="7195435" y="693310"/>
                  <a:pt x="7195435" y="720080"/>
                </a:cubicBezTo>
                <a:cubicBezTo>
                  <a:pt x="7195435" y="881310"/>
                  <a:pt x="7195436" y="1056117"/>
                  <a:pt x="7195436" y="1152128"/>
                </a:cubicBezTo>
                <a:cubicBezTo>
                  <a:pt x="7195436" y="1248139"/>
                  <a:pt x="7176831" y="1288437"/>
                  <a:pt x="7195435" y="1296144"/>
                </a:cubicBezTo>
                <a:lnTo>
                  <a:pt x="607917" y="1296144"/>
                </a:lnTo>
                <a:cubicBezTo>
                  <a:pt x="446687" y="1296144"/>
                  <a:pt x="292061" y="1232096"/>
                  <a:pt x="178055" y="1118089"/>
                </a:cubicBezTo>
                <a:cubicBezTo>
                  <a:pt x="64049" y="1004082"/>
                  <a:pt x="0" y="849456"/>
                  <a:pt x="1" y="688226"/>
                </a:cubicBezTo>
                <a:lnTo>
                  <a:pt x="1" y="5040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5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FL001F1\web_upload\Mario_Lacroix\fonds_konix\fond_konix-xbox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9" y="-36512"/>
            <a:ext cx="6878960" cy="51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fl001f1\DIM\Archives_DIM\DIM\KONIX\LOGOS\LOGO KONIX\PAR_CATEGORIE\KONIX_GAMING_XBOX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5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5" y="1913474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82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92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77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92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92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79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33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90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8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8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7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61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3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27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L001F1\web_upload\Mario_Lacroix\fonds_konix\fond_konix-gami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79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l001f1\DIM\Archives_DIM\DIM\KONIX\LOGOS\LOGO KONIX\PAR_CATEGORIE\KONIX_GAMING_GENERI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3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FL001F1\web_upload\Mario_Lacroix\fonds_konix\fond_konix-nintend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fl001f1\DIM\Archives_DIM\DIM\KONIX\LOGOS\LOGO KONIX\PAR_CATEGORIE\KONIX_GAMING_NINTEND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5E42-910C-43C7-90C5-433A998A7963}" type="datetimeFigureOut">
              <a:rPr lang="fr-FR" smtClean="0"/>
              <a:t>25/07/2019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A2A3-E8E0-4E38-B96B-727BA311D2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12" r:id="rId8"/>
    <p:sldLayoutId id="2147483913" r:id="rId9"/>
    <p:sldLayoutId id="2147483914" r:id="rId10"/>
    <p:sldLayoutId id="2147483917" r:id="rId11"/>
    <p:sldLayoutId id="2147483915" r:id="rId12"/>
    <p:sldLayoutId id="2147483918" r:id="rId13"/>
    <p:sldLayoutId id="2147483916" r:id="rId14"/>
    <p:sldLayoutId id="2147483908" r:id="rId15"/>
    <p:sldLayoutId id="2147483909" r:id="rId16"/>
    <p:sldLayoutId id="2147483910" r:id="rId17"/>
    <p:sldLayoutId id="214748391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0075" y="894521"/>
            <a:ext cx="671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Lunettes </a:t>
            </a:r>
            <a:r>
              <a:rPr lang="fr-FR" sz="2400" b="1" dirty="0" err="1" smtClean="0"/>
              <a:t>Mythics</a:t>
            </a:r>
            <a:r>
              <a:rPr lang="fr-FR" sz="2400" b="1" dirty="0" smtClean="0"/>
              <a:t> </a:t>
            </a:r>
            <a:endParaRPr lang="en-US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860041" y="314236"/>
            <a:ext cx="209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ACCESSOIRES PS4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1288" y="6236180"/>
            <a:ext cx="2583655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050" dirty="0" err="1" smtClean="0"/>
              <a:t>Ref</a:t>
            </a:r>
            <a:r>
              <a:rPr lang="fr-FR" sz="1050" dirty="0" smtClean="0"/>
              <a:t> </a:t>
            </a:r>
            <a:r>
              <a:rPr lang="fr-FR" sz="1050" dirty="0" err="1" smtClean="0"/>
              <a:t>Innelec</a:t>
            </a:r>
            <a:r>
              <a:rPr lang="fr-FR" sz="1050" dirty="0" smtClean="0"/>
              <a:t> </a:t>
            </a:r>
            <a:r>
              <a:rPr lang="fr-FR" sz="1050" smtClean="0"/>
              <a:t>: </a:t>
            </a:r>
            <a:r>
              <a:rPr lang="fr-FR" sz="1050" smtClean="0"/>
              <a:t>	 </a:t>
            </a:r>
            <a:r>
              <a:rPr lang="en-US" sz="1050" smtClean="0"/>
              <a:t>61881107157 </a:t>
            </a:r>
            <a:endParaRPr lang="en-US" sz="1050" dirty="0" smtClean="0"/>
          </a:p>
          <a:p>
            <a:r>
              <a:rPr lang="fr-FR" sz="1050" dirty="0" err="1" smtClean="0"/>
              <a:t>Gencod</a:t>
            </a:r>
            <a:r>
              <a:rPr lang="fr-FR" sz="1050" dirty="0" smtClean="0"/>
              <a:t> : </a:t>
            </a:r>
            <a:r>
              <a:rPr lang="fr-FR" sz="1050" smtClean="0"/>
              <a:t>	</a:t>
            </a:r>
            <a:r>
              <a:rPr lang="fr-FR" sz="1050" smtClean="0"/>
              <a:t> </a:t>
            </a:r>
            <a:r>
              <a:rPr lang="en-US" sz="1050" smtClean="0"/>
              <a:t>3328170274821</a:t>
            </a:r>
            <a:endParaRPr lang="fr-FR" sz="1050" dirty="0" smtClean="0"/>
          </a:p>
          <a:p>
            <a:r>
              <a:rPr lang="fr-FR" sz="1050" dirty="0" err="1" smtClean="0"/>
              <a:t>Deee</a:t>
            </a:r>
            <a:r>
              <a:rPr lang="fr-FR" sz="1050" dirty="0" smtClean="0"/>
              <a:t> : 	 0,00 €</a:t>
            </a:r>
          </a:p>
          <a:p>
            <a:r>
              <a:rPr lang="fr-FR" sz="1050" smtClean="0"/>
              <a:t>PVP TTC:	 </a:t>
            </a:r>
            <a:r>
              <a:rPr lang="fr-FR" sz="1050" dirty="0" smtClean="0"/>
              <a:t>29,99 €</a:t>
            </a: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60413"/>
              </p:ext>
            </p:extLst>
          </p:nvPr>
        </p:nvGraphicFramePr>
        <p:xfrm>
          <a:off x="337096" y="7092280"/>
          <a:ext cx="3956000" cy="138698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70442"/>
                <a:gridCol w="670442"/>
                <a:gridCol w="667242"/>
                <a:gridCol w="670442"/>
                <a:gridCol w="606990"/>
                <a:gridCol w="670442"/>
              </a:tblGrid>
              <a:tr h="324036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Poids</a:t>
                      </a:r>
                      <a:br>
                        <a:rPr lang="fr-FR" sz="900" dirty="0" smtClean="0"/>
                      </a:br>
                      <a:r>
                        <a:rPr lang="fr-FR" sz="900" dirty="0" smtClean="0"/>
                        <a:t>(kg)</a:t>
                      </a:r>
                      <a:endParaRPr lang="fr-FR" sz="900" dirty="0"/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Longueur</a:t>
                      </a:r>
                      <a:br>
                        <a:rPr lang="fr-FR" sz="900" dirty="0" smtClean="0"/>
                      </a:br>
                      <a:r>
                        <a:rPr lang="fr-FR" sz="900" dirty="0" smtClean="0"/>
                        <a:t>(mm)</a:t>
                      </a:r>
                      <a:endParaRPr lang="fr-FR" sz="900" dirty="0"/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Largeur</a:t>
                      </a:r>
                      <a:br>
                        <a:rPr lang="fr-FR" sz="900" dirty="0" smtClean="0"/>
                      </a:br>
                      <a:r>
                        <a:rPr lang="fr-FR" sz="900" dirty="0" smtClean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Hauteur</a:t>
                      </a:r>
                      <a:br>
                        <a:rPr lang="fr-FR" sz="900" dirty="0" smtClean="0"/>
                      </a:br>
                      <a:r>
                        <a:rPr lang="fr-FR" sz="900" dirty="0" smtClean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Quantité</a:t>
                      </a:r>
                      <a:br>
                        <a:rPr lang="fr-FR" sz="900" dirty="0" smtClean="0"/>
                      </a:br>
                      <a:r>
                        <a:rPr lang="fr-FR" sz="900" dirty="0" smtClean="0"/>
                        <a:t>(pcs)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Unité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0,228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220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65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200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Sous PCB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/>
                        <a:t>Nc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/>
                        <a:t>Nc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/>
                        <a:t>Nc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/>
                        <a:t>Nc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/>
                        <a:t>Nc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Master PCB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5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460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460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/>
                        <a:t>35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</a:t>
                      </a:r>
                      <a:endParaRPr lang="fr-FR" sz="900" dirty="0"/>
                    </a:p>
                  </a:txBody>
                  <a:tcPr marL="74168" marR="74168" marT="37084" marB="37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08080" y="3168973"/>
            <a:ext cx="3966249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Caractéristiques techniques </a:t>
            </a:r>
            <a:r>
              <a:rPr lang="fr-FR" sz="1400" b="1" dirty="0" smtClean="0"/>
              <a:t>: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endParaRPr lang="fr-FR" sz="1050" b="1" dirty="0"/>
          </a:p>
          <a:p>
            <a:pPr marL="171450" indent="-171450">
              <a:buFontTx/>
              <a:buChar char="-"/>
            </a:pPr>
            <a:r>
              <a:rPr lang="fr-FR" sz="1200" dirty="0" smtClean="0">
                <a:cs typeface="Andalus" panose="02020603050405020304" pitchFamily="18" charset="-78"/>
              </a:rPr>
              <a:t>Repose les yeux 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cs typeface="Andalus" panose="02020603050405020304" pitchFamily="18" charset="-78"/>
              </a:rPr>
              <a:t>Protège les yeux à 99,9% des effets nocifs provoqués par la lumière bleue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cs typeface="Andalus" panose="02020603050405020304" pitchFamily="18" charset="-78"/>
              </a:rPr>
              <a:t>Verres fins et </a:t>
            </a:r>
            <a:r>
              <a:rPr lang="fr-FR" sz="1200" smtClean="0">
                <a:cs typeface="Andalus" panose="02020603050405020304" pitchFamily="18" charset="-78"/>
              </a:rPr>
              <a:t>antireflets </a:t>
            </a:r>
          </a:p>
          <a:p>
            <a:pPr marL="171450" indent="-171450">
              <a:buFontTx/>
              <a:buChar char="-"/>
            </a:pPr>
            <a:r>
              <a:rPr lang="fr-FR" sz="1200" smtClean="0">
                <a:cs typeface="Andalus" panose="02020603050405020304" pitchFamily="18" charset="-78"/>
              </a:rPr>
              <a:t>Convient parfaitement pour le gaming, l’eSport et tout types d’écrans (smartphones, TV, PC, tablettes etc) </a:t>
            </a:r>
          </a:p>
          <a:p>
            <a:pPr marL="171450" indent="-171450">
              <a:buFontTx/>
              <a:buChar char="-"/>
            </a:pPr>
            <a:r>
              <a:rPr lang="fr-FR" sz="1200" smtClean="0">
                <a:cs typeface="Andalus" panose="02020603050405020304" pitchFamily="18" charset="-78"/>
              </a:rPr>
              <a:t>Protegez vos yeux en toutes circonstances </a:t>
            </a:r>
          </a:p>
          <a:p>
            <a:endParaRPr lang="fr-FR" sz="1400" dirty="0" smtClean="0">
              <a:cs typeface="Andalus" panose="02020603050405020304" pitchFamily="18" charset="-78"/>
            </a:endParaRPr>
          </a:p>
          <a:p>
            <a:r>
              <a:rPr lang="fr-FR" sz="1400" b="1" smtClean="0">
                <a:cs typeface="Andalus" panose="02020603050405020304" pitchFamily="18" charset="-78"/>
              </a:rPr>
              <a:t>Ce pack contient :</a:t>
            </a:r>
            <a:r>
              <a:rPr lang="fr-FR" sz="1200" b="1" smtClean="0">
                <a:cs typeface="Andalus" panose="02020603050405020304" pitchFamily="18" charset="-78"/>
              </a:rPr>
              <a:t/>
            </a:r>
            <a:br>
              <a:rPr lang="fr-FR" sz="1200" b="1" smtClean="0">
                <a:cs typeface="Andalus" panose="02020603050405020304" pitchFamily="18" charset="-78"/>
              </a:rPr>
            </a:br>
            <a:endParaRPr lang="fr-FR" sz="1200" b="1" smtClean="0">
              <a:cs typeface="Andalus" panose="02020603050405020304" pitchFamily="18" charset="-78"/>
            </a:endParaRPr>
          </a:p>
          <a:p>
            <a:pPr marL="171450" indent="-171450">
              <a:buFontTx/>
              <a:buChar char="-"/>
            </a:pPr>
            <a:r>
              <a:rPr lang="fr-FR" sz="1200" smtClean="0">
                <a:cs typeface="Andalus" panose="02020603050405020304" pitchFamily="18" charset="-78"/>
              </a:rPr>
              <a:t>Une pochette </a:t>
            </a:r>
          </a:p>
          <a:p>
            <a:pPr marL="171450" indent="-171450">
              <a:buFontTx/>
              <a:buChar char="-"/>
            </a:pPr>
            <a:r>
              <a:rPr lang="fr-FR" sz="1200" smtClean="0">
                <a:cs typeface="Andalus" panose="02020603050405020304" pitchFamily="18" charset="-78"/>
              </a:rPr>
              <a:t>Une housse</a:t>
            </a:r>
          </a:p>
          <a:p>
            <a:pPr marL="171450" indent="-171450">
              <a:buFontTx/>
              <a:buChar char="-"/>
            </a:pPr>
            <a:r>
              <a:rPr lang="fr-FR" sz="1200" smtClean="0">
                <a:cs typeface="Andalus" panose="02020603050405020304" pitchFamily="18" charset="-78"/>
              </a:rPr>
              <a:t>Une chiffonnette</a:t>
            </a:r>
          </a:p>
        </p:txBody>
      </p:sp>
      <p:pic>
        <p:nvPicPr>
          <p:cNvPr id="1028" name="E653FDFF-BEC0-4F4A-A7AC-8B60B73AF1CA" descr="FEE6890D-2327-43DD-B373-908D02559289@innele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12494" r="13832" b="12432"/>
          <a:stretch/>
        </p:blipFill>
        <p:spPr bwMode="auto">
          <a:xfrm>
            <a:off x="4527923" y="5004048"/>
            <a:ext cx="1960578" cy="18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D278E62C-E8DB-4573-9986-7888580E9A0F" descr="E55E0E73-E1A4-458D-9CAC-9C652CAA4B8B@innelec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30575" r="184" b="29309"/>
          <a:stretch/>
        </p:blipFill>
        <p:spPr bwMode="auto">
          <a:xfrm>
            <a:off x="4284852" y="3635896"/>
            <a:ext cx="2446721" cy="9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\\fl001f1\BASE_PHOTOS\BASE PHOTO OLD\PRES_PNG_72DPI_800x800px\3328170258340_4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40047" r="9312" b="29977"/>
          <a:stretch/>
        </p:blipFill>
        <p:spPr bwMode="auto">
          <a:xfrm>
            <a:off x="788429" y="1318230"/>
            <a:ext cx="5050639" cy="1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3848" r="11018" b="8767"/>
          <a:stretch/>
        </p:blipFill>
        <p:spPr bwMode="auto">
          <a:xfrm>
            <a:off x="2996952" y="6061454"/>
            <a:ext cx="1277378" cy="97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s://images-na.ssl-images-amazon.com/images/I/71cTBMEOcmL._SL1500_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r="-1208" b="6985"/>
          <a:stretch/>
        </p:blipFill>
        <p:spPr bwMode="auto">
          <a:xfrm>
            <a:off x="4541648" y="7236296"/>
            <a:ext cx="2189925" cy="12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18847</TotalTime>
  <Words>35</Words>
  <Application>Microsoft Office PowerPoint</Application>
  <PresentationFormat>Affichage à l'écran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daverat</dc:creator>
  <cp:lastModifiedBy>Thomas Boissy</cp:lastModifiedBy>
  <cp:revision>1331</cp:revision>
  <cp:lastPrinted>2016-10-20T08:31:54Z</cp:lastPrinted>
  <dcterms:created xsi:type="dcterms:W3CDTF">2014-01-14T14:16:22Z</dcterms:created>
  <dcterms:modified xsi:type="dcterms:W3CDTF">2019-07-25T13:10:44Z</dcterms:modified>
</cp:coreProperties>
</file>